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3"/>
  </p:notesMasterIdLst>
  <p:sldIdLst>
    <p:sldId id="264" r:id="rId6"/>
    <p:sldId id="340" r:id="rId7"/>
    <p:sldId id="342" r:id="rId8"/>
    <p:sldId id="322" r:id="rId9"/>
    <p:sldId id="323" r:id="rId10"/>
    <p:sldId id="343" r:id="rId11"/>
    <p:sldId id="344" r:id="rId12"/>
    <p:sldId id="326" r:id="rId13"/>
    <p:sldId id="345" r:id="rId14"/>
    <p:sldId id="328" r:id="rId15"/>
    <p:sldId id="329" r:id="rId16"/>
    <p:sldId id="330" r:id="rId17"/>
    <p:sldId id="332" r:id="rId18"/>
    <p:sldId id="334" r:id="rId19"/>
    <p:sldId id="335" r:id="rId20"/>
    <p:sldId id="337" r:id="rId21"/>
    <p:sldId id="346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77">
          <p15:clr>
            <a:srgbClr val="A4A3A4"/>
          </p15:clr>
        </p15:guide>
        <p15:guide id="3" pos="2880">
          <p15:clr>
            <a:srgbClr val="A4A3A4"/>
          </p15:clr>
        </p15:guide>
        <p15:guide id="4" pos="295">
          <p15:clr>
            <a:srgbClr val="A4A3A4"/>
          </p15:clr>
        </p15:guide>
        <p15:guide id="5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rmans, L.M. (Laurie)" initials="HL(" lastIdx="1" clrIdx="0">
    <p:extLst>
      <p:ext uri="{19B8F6BF-5375-455C-9EA6-DF929625EA0E}">
        <p15:presenceInfo xmlns:p15="http://schemas.microsoft.com/office/powerpoint/2012/main" userId="S-1-5-21-1104492580-2141259050-3462381582-67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F"/>
    <a:srgbClr val="2AA4A4"/>
    <a:srgbClr val="364354"/>
    <a:srgbClr val="3B495B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7" autoAdjust="0"/>
    <p:restoredTop sz="85211" autoAdjust="0"/>
  </p:normalViewPr>
  <p:slideViewPr>
    <p:cSldViewPr snapToGrid="0">
      <p:cViewPr varScale="1">
        <p:scale>
          <a:sx n="97" d="100"/>
          <a:sy n="97" d="100"/>
        </p:scale>
        <p:origin x="1602" y="84"/>
      </p:cViewPr>
      <p:guideLst>
        <p:guide orient="horz" pos="2160"/>
        <p:guide orient="horz" pos="777"/>
        <p:guide pos="2880"/>
        <p:guide pos="295"/>
        <p:guide pos="546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iek, W.S.M. (Pim)" userId="S::pim.piek@tno.nl::793eab02-7807-4107-869b-668a8967d47a" providerId="AD" clId="Web-{E466A18D-01A4-4D64-BAC6-9349B47856A3}"/>
    <pc:docChg chg="modSld">
      <pc:chgData name="Piek, W.S.M. (Pim)" userId="S::pim.piek@tno.nl::793eab02-7807-4107-869b-668a8967d47a" providerId="AD" clId="Web-{E466A18D-01A4-4D64-BAC6-9349B47856A3}" dt="2019-02-14T08:26:22.594" v="1" actId="1076"/>
      <pc:docMkLst>
        <pc:docMk/>
      </pc:docMkLst>
      <pc:sldChg chg="modSp">
        <pc:chgData name="Piek, W.S.M. (Pim)" userId="S::pim.piek@tno.nl::793eab02-7807-4107-869b-668a8967d47a" providerId="AD" clId="Web-{E466A18D-01A4-4D64-BAC6-9349B47856A3}" dt="2019-02-14T08:26:22.594" v="1" actId="1076"/>
        <pc:sldMkLst>
          <pc:docMk/>
          <pc:sldMk cId="3852751420" sldId="296"/>
        </pc:sldMkLst>
        <pc:spChg chg="mod">
          <ac:chgData name="Piek, W.S.M. (Pim)" userId="S::pim.piek@tno.nl::793eab02-7807-4107-869b-668a8967d47a" providerId="AD" clId="Web-{E466A18D-01A4-4D64-BAC6-9349B47856A3}" dt="2019-02-14T08:26:22.594" v="1" actId="1076"/>
          <ac:spMkLst>
            <pc:docMk/>
            <pc:sldMk cId="3852751420" sldId="296"/>
            <ac:spMk id="92" creationId="{ABAFBFCD-F000-4403-88FA-DFA30019735E}"/>
          </ac:spMkLst>
        </pc:spChg>
      </pc:sldChg>
    </pc:docChg>
  </pc:docChgLst>
  <pc:docChgLst>
    <pc:chgData name="Broecks, K.P.F. (Kevin)" userId="31b4acf4-5c4c-4e32-906e-27bf1a1919d8" providerId="ADAL" clId="{0A2AF79E-F4F8-419C-A29B-B372114F52D2}"/>
    <pc:docChg chg="custSel modSld">
      <pc:chgData name="Broecks, K.P.F. (Kevin)" userId="31b4acf4-5c4c-4e32-906e-27bf1a1919d8" providerId="ADAL" clId="{0A2AF79E-F4F8-419C-A29B-B372114F52D2}" dt="2019-02-19T17:15:28.403" v="448" actId="20577"/>
      <pc:docMkLst>
        <pc:docMk/>
      </pc:docMkLst>
      <pc:sldChg chg="modSp modNotesTx">
        <pc:chgData name="Broecks, K.P.F. (Kevin)" userId="31b4acf4-5c4c-4e32-906e-27bf1a1919d8" providerId="ADAL" clId="{0A2AF79E-F4F8-419C-A29B-B372114F52D2}" dt="2019-02-13T19:09:51.514" v="202" actId="20577"/>
        <pc:sldMkLst>
          <pc:docMk/>
          <pc:sldMk cId="3852751420" sldId="296"/>
        </pc:sldMkLst>
        <pc:spChg chg="mod">
          <ac:chgData name="Broecks, K.P.F. (Kevin)" userId="31b4acf4-5c4c-4e32-906e-27bf1a1919d8" providerId="ADAL" clId="{0A2AF79E-F4F8-419C-A29B-B372114F52D2}" dt="2019-02-13T19:09:23.697" v="196" actId="20577"/>
          <ac:spMkLst>
            <pc:docMk/>
            <pc:sldMk cId="3852751420" sldId="296"/>
            <ac:spMk id="99" creationId="{0199327C-D258-4E2E-891E-6AD32C97158C}"/>
          </ac:spMkLst>
        </pc:sp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1" creationId="{1AD722A8-E6FD-41F6-B2FE-E7ADD11F83F4}"/>
          </ac:cxnSpMkLst>
        </pc:cxnChg>
        <pc:cxnChg chg="mod">
          <ac:chgData name="Broecks, K.P.F. (Kevin)" userId="31b4acf4-5c4c-4e32-906e-27bf1a1919d8" providerId="ADAL" clId="{0A2AF79E-F4F8-419C-A29B-B372114F52D2}" dt="2019-02-13T19:09:23.697" v="196" actId="20577"/>
          <ac:cxnSpMkLst>
            <pc:docMk/>
            <pc:sldMk cId="3852751420" sldId="296"/>
            <ac:cxnSpMk id="102" creationId="{BC395A24-6306-44A1-86E1-6513427BAD1C}"/>
          </ac:cxnSpMkLst>
        </pc:cxnChg>
      </pc:sldChg>
      <pc:sldChg chg="modSp">
        <pc:chgData name="Broecks, K.P.F. (Kevin)" userId="31b4acf4-5c4c-4e32-906e-27bf1a1919d8" providerId="ADAL" clId="{0A2AF79E-F4F8-419C-A29B-B372114F52D2}" dt="2019-02-13T19:09:14.079" v="195" actId="20577"/>
        <pc:sldMkLst>
          <pc:docMk/>
          <pc:sldMk cId="2038296748" sldId="299"/>
        </pc:sldMkLst>
        <pc:spChg chg="mod">
          <ac:chgData name="Broecks, K.P.F. (Kevin)" userId="31b4acf4-5c4c-4e32-906e-27bf1a1919d8" providerId="ADAL" clId="{0A2AF79E-F4F8-419C-A29B-B372114F52D2}" dt="2019-02-13T19:09:14.079" v="195" actId="20577"/>
          <ac:spMkLst>
            <pc:docMk/>
            <pc:sldMk cId="2038296748" sldId="299"/>
            <ac:spMk id="3" creationId="{0F824B1C-1658-49AB-8EEE-212410EEB2F3}"/>
          </ac:spMkLst>
        </pc:spChg>
      </pc:sldChg>
      <pc:sldChg chg="modNotesTx">
        <pc:chgData name="Broecks, K.P.F. (Kevin)" userId="31b4acf4-5c4c-4e32-906e-27bf1a1919d8" providerId="ADAL" clId="{0A2AF79E-F4F8-419C-A29B-B372114F52D2}" dt="2019-02-13T19:10:07.139" v="260" actId="20577"/>
        <pc:sldMkLst>
          <pc:docMk/>
          <pc:sldMk cId="1619998726" sldId="300"/>
        </pc:sldMkLst>
      </pc:sldChg>
      <pc:sldChg chg="modNotesTx">
        <pc:chgData name="Broecks, K.P.F. (Kevin)" userId="31b4acf4-5c4c-4e32-906e-27bf1a1919d8" providerId="ADAL" clId="{0A2AF79E-F4F8-419C-A29B-B372114F52D2}" dt="2019-02-13T19:11:31.342" v="414" actId="20577"/>
        <pc:sldMkLst>
          <pc:docMk/>
          <pc:sldMk cId="1682318284" sldId="302"/>
        </pc:sldMkLst>
      </pc:sldChg>
      <pc:sldChg chg="modSp modNotesTx">
        <pc:chgData name="Broecks, K.P.F. (Kevin)" userId="31b4acf4-5c4c-4e32-906e-27bf1a1919d8" providerId="ADAL" clId="{0A2AF79E-F4F8-419C-A29B-B372114F52D2}" dt="2019-02-13T19:11:10.904" v="360" actId="20577"/>
        <pc:sldMkLst>
          <pc:docMk/>
          <pc:sldMk cId="1461556706" sldId="309"/>
        </pc:sldMkLst>
        <pc:spChg chg="mod">
          <ac:chgData name="Broecks, K.P.F. (Kevin)" userId="31b4acf4-5c4c-4e32-906e-27bf1a1919d8" providerId="ADAL" clId="{0A2AF79E-F4F8-419C-A29B-B372114F52D2}" dt="2019-02-13T19:11:10.904" v="360" actId="20577"/>
          <ac:spMkLst>
            <pc:docMk/>
            <pc:sldMk cId="1461556706" sldId="309"/>
            <ac:spMk id="3" creationId="{090B66C7-C0A2-4303-95FC-3971B3E4FEE3}"/>
          </ac:spMkLst>
        </pc:spChg>
      </pc:sldChg>
      <pc:sldChg chg="modSp modNotesTx">
        <pc:chgData name="Broecks, K.P.F. (Kevin)" userId="31b4acf4-5c4c-4e32-906e-27bf1a1919d8" providerId="ADAL" clId="{0A2AF79E-F4F8-419C-A29B-B372114F52D2}" dt="2019-02-19T17:15:28.403" v="448" actId="20577"/>
        <pc:sldMkLst>
          <pc:docMk/>
          <pc:sldMk cId="379166536" sldId="311"/>
        </pc:sldMkLst>
        <pc:graphicFrameChg chg="modGraphic">
          <ac:chgData name="Broecks, K.P.F. (Kevin)" userId="31b4acf4-5c4c-4e32-906e-27bf1a1919d8" providerId="ADAL" clId="{0A2AF79E-F4F8-419C-A29B-B372114F52D2}" dt="2019-02-19T17:15:28.403" v="448" actId="20577"/>
          <ac:graphicFrameMkLst>
            <pc:docMk/>
            <pc:sldMk cId="379166536" sldId="311"/>
            <ac:graphicFrameMk id="6" creationId="{B05B79E7-BB5A-4E84-B044-7B3AC6E778BC}"/>
          </ac:graphicFrameMkLst>
        </pc:graphicFrameChg>
      </pc:sldChg>
      <pc:sldChg chg="modNotesTx">
        <pc:chgData name="Broecks, K.P.F. (Kevin)" userId="31b4acf4-5c4c-4e32-906e-27bf1a1919d8" providerId="ADAL" clId="{0A2AF79E-F4F8-419C-A29B-B372114F52D2}" dt="2019-02-13T19:11:41.451" v="416" actId="6549"/>
        <pc:sldMkLst>
          <pc:docMk/>
          <pc:sldMk cId="2956586891" sldId="31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A29876-ED0E-4ED5-B752-A01C61449106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de-DE"/>
        </a:p>
      </dgm:t>
    </dgm:pt>
    <dgm:pt modelId="{85CB8181-0E03-4C47-AD14-B4C72942FF7D}">
      <dgm:prSet phldrT="[Text]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r>
            <a:rPr lang="es-ES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es-ES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C391BD12-FEAA-4043-9C6C-DCD8FAF20C36}" type="parTrans" cxnId="{B43A05B3-BF78-4EC1-B20C-1A8A108732C3}">
      <dgm:prSet/>
      <dgm:spPr/>
      <dgm:t>
        <a:bodyPr/>
        <a:lstStyle/>
        <a:p>
          <a:endParaRPr lang="de-DE"/>
        </a:p>
      </dgm:t>
    </dgm:pt>
    <dgm:pt modelId="{90A4B632-E48A-408C-A31E-6F7CF4BD45CD}" type="sibTrans" cxnId="{B43A05B3-BF78-4EC1-B20C-1A8A108732C3}">
      <dgm:prSet/>
      <dgm:spPr/>
      <dgm:t>
        <a:bodyPr/>
        <a:lstStyle/>
        <a:p>
          <a:endParaRPr lang="de-DE"/>
        </a:p>
      </dgm:t>
    </dgm:pt>
    <dgm:pt modelId="{98242553-5125-45CD-B1CB-F6B54AC53B84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n-US" sz="2000" dirty="0"/>
            <a:t>Targets to improve the Energy </a:t>
          </a:r>
          <a:r>
            <a:rPr lang="en-US" sz="2000" dirty="0" err="1"/>
            <a:t>Mangement</a:t>
          </a:r>
          <a:r>
            <a:rPr lang="en-US" sz="2000" dirty="0"/>
            <a:t> System</a:t>
          </a:r>
          <a:endParaRPr lang="es-ES" sz="2000" dirty="0"/>
        </a:p>
      </dgm:t>
    </dgm:pt>
    <dgm:pt modelId="{C1E52DF2-D723-4868-B377-3747CCB2E92F}" type="parTrans" cxnId="{BB524354-15E4-4A6D-AD92-A83ECA2407CB}">
      <dgm:prSet/>
      <dgm:spPr/>
      <dgm:t>
        <a:bodyPr/>
        <a:lstStyle/>
        <a:p>
          <a:endParaRPr lang="de-DE"/>
        </a:p>
      </dgm:t>
    </dgm:pt>
    <dgm:pt modelId="{DD78189A-7D70-4E3E-AB02-CFB86FDAF89B}" type="sibTrans" cxnId="{BB524354-15E4-4A6D-AD92-A83ECA2407CB}">
      <dgm:prSet/>
      <dgm:spPr/>
      <dgm:t>
        <a:bodyPr/>
        <a:lstStyle/>
        <a:p>
          <a:endParaRPr lang="de-DE"/>
        </a:p>
      </dgm:t>
    </dgm:pt>
    <dgm:pt modelId="{87961D85-F1D3-41A7-BE15-20122EEA1B10}">
      <dgm:prSet phldrT="[Text]" custT="1"/>
      <dgm:spPr>
        <a:ln>
          <a:solidFill>
            <a:srgbClr val="FFC000"/>
          </a:solidFill>
        </a:ln>
      </dgm:spPr>
      <dgm:t>
        <a:bodyPr/>
        <a:lstStyle/>
        <a:p>
          <a:r>
            <a:rPr lang="es-ES" sz="2000" dirty="0"/>
            <a:t>Energy Targets</a:t>
          </a:r>
        </a:p>
        <a:p>
          <a:endParaRPr lang="de-DE" sz="2000" dirty="0"/>
        </a:p>
      </dgm:t>
    </dgm:pt>
    <dgm:pt modelId="{1387C675-8C7B-4059-A657-23472CC0B04D}" type="parTrans" cxnId="{A9A5E231-EB00-47C7-AB8D-C20D2C4C147C}">
      <dgm:prSet/>
      <dgm:spPr/>
      <dgm:t>
        <a:bodyPr/>
        <a:lstStyle/>
        <a:p>
          <a:endParaRPr lang="de-DE"/>
        </a:p>
      </dgm:t>
    </dgm:pt>
    <dgm:pt modelId="{96A0FFE5-66D7-43B4-AC2D-AA6A85AE030D}" type="sibTrans" cxnId="{A9A5E231-EB00-47C7-AB8D-C20D2C4C147C}">
      <dgm:prSet/>
      <dgm:spPr/>
      <dgm:t>
        <a:bodyPr/>
        <a:lstStyle/>
        <a:p>
          <a:endParaRPr lang="de-DE"/>
        </a:p>
      </dgm:t>
    </dgm:pt>
    <dgm:pt modelId="{72F6C4B2-4AD7-47C3-B68B-C26FE3CE1A74}" type="pres">
      <dgm:prSet presAssocID="{1CA29876-ED0E-4ED5-B752-A01C6144910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45CF1E-164A-4886-9F77-C7D343A0F092}" type="pres">
      <dgm:prSet presAssocID="{85CB8181-0E03-4C47-AD14-B4C72942FF7D}" presName="vertOne" presStyleCnt="0"/>
      <dgm:spPr/>
    </dgm:pt>
    <dgm:pt modelId="{6CEAB1E8-9D7B-499D-ABCC-8FACD024A8A4}" type="pres">
      <dgm:prSet presAssocID="{85CB8181-0E03-4C47-AD14-B4C72942FF7D}" presName="txOne" presStyleLbl="node0" presStyleIdx="0" presStyleCnt="1" custFlipVert="0" custScaleY="41668" custLinFactY="-18023" custLinFactNeighborX="-37" custLinFactNeighborY="-100000">
        <dgm:presLayoutVars>
          <dgm:chPref val="3"/>
        </dgm:presLayoutVars>
      </dgm:prSet>
      <dgm:spPr/>
    </dgm:pt>
    <dgm:pt modelId="{84DD3B29-2B78-478A-9A27-87C7DDD33F3A}" type="pres">
      <dgm:prSet presAssocID="{85CB8181-0E03-4C47-AD14-B4C72942FF7D}" presName="parTransOne" presStyleCnt="0"/>
      <dgm:spPr/>
    </dgm:pt>
    <dgm:pt modelId="{DC164715-C80A-4245-BC6E-1FDC85480E92}" type="pres">
      <dgm:prSet presAssocID="{85CB8181-0E03-4C47-AD14-B4C72942FF7D}" presName="horzOne" presStyleCnt="0"/>
      <dgm:spPr/>
    </dgm:pt>
    <dgm:pt modelId="{85CD942C-EC60-4F60-829E-F8F08746F8F1}" type="pres">
      <dgm:prSet presAssocID="{98242553-5125-45CD-B1CB-F6B54AC53B84}" presName="vertTwo" presStyleCnt="0"/>
      <dgm:spPr/>
    </dgm:pt>
    <dgm:pt modelId="{8829BAC8-4B10-4291-8298-46CE9E8EB37F}" type="pres">
      <dgm:prSet presAssocID="{98242553-5125-45CD-B1CB-F6B54AC53B84}" presName="txTwo" presStyleLbl="node2" presStyleIdx="0" presStyleCnt="1" custScaleY="200784" custLinFactNeighborX="-22606" custLinFactNeighborY="14677">
        <dgm:presLayoutVars>
          <dgm:chPref val="3"/>
        </dgm:presLayoutVars>
      </dgm:prSet>
      <dgm:spPr/>
    </dgm:pt>
    <dgm:pt modelId="{DA01CF80-42BE-4F24-81FB-E64EAA30B20F}" type="pres">
      <dgm:prSet presAssocID="{98242553-5125-45CD-B1CB-F6B54AC53B84}" presName="parTransTwo" presStyleCnt="0"/>
      <dgm:spPr/>
    </dgm:pt>
    <dgm:pt modelId="{20508017-3CA7-47B4-80B8-A6CB9E1C3B7A}" type="pres">
      <dgm:prSet presAssocID="{98242553-5125-45CD-B1CB-F6B54AC53B84}" presName="horzTwo" presStyleCnt="0"/>
      <dgm:spPr/>
    </dgm:pt>
    <dgm:pt modelId="{4495A4BC-DE9C-453F-9AFB-990F1CA8C040}" type="pres">
      <dgm:prSet presAssocID="{87961D85-F1D3-41A7-BE15-20122EEA1B10}" presName="vertThree" presStyleCnt="0"/>
      <dgm:spPr/>
    </dgm:pt>
    <dgm:pt modelId="{2DD3E086-B28F-4ADC-B971-6CBA215F0237}" type="pres">
      <dgm:prSet presAssocID="{87961D85-F1D3-41A7-BE15-20122EEA1B10}" presName="txThree" presStyleLbl="node3" presStyleIdx="0" presStyleCnt="1" custScaleY="200784" custLinFactNeighborX="29310" custLinFactNeighborY="1047">
        <dgm:presLayoutVars>
          <dgm:chPref val="3"/>
        </dgm:presLayoutVars>
      </dgm:prSet>
      <dgm:spPr/>
    </dgm:pt>
    <dgm:pt modelId="{5990B264-BAD7-4917-BA37-400C59F3B886}" type="pres">
      <dgm:prSet presAssocID="{87961D85-F1D3-41A7-BE15-20122EEA1B10}" presName="horzThree" presStyleCnt="0"/>
      <dgm:spPr/>
    </dgm:pt>
  </dgm:ptLst>
  <dgm:cxnLst>
    <dgm:cxn modelId="{A9A5E231-EB00-47C7-AB8D-C20D2C4C147C}" srcId="{98242553-5125-45CD-B1CB-F6B54AC53B84}" destId="{87961D85-F1D3-41A7-BE15-20122EEA1B10}" srcOrd="0" destOrd="0" parTransId="{1387C675-8C7B-4059-A657-23472CC0B04D}" sibTransId="{96A0FFE5-66D7-43B4-AC2D-AA6A85AE030D}"/>
    <dgm:cxn modelId="{BB524354-15E4-4A6D-AD92-A83ECA2407CB}" srcId="{85CB8181-0E03-4C47-AD14-B4C72942FF7D}" destId="{98242553-5125-45CD-B1CB-F6B54AC53B84}" srcOrd="0" destOrd="0" parTransId="{C1E52DF2-D723-4868-B377-3747CCB2E92F}" sibTransId="{DD78189A-7D70-4E3E-AB02-CFB86FDAF89B}"/>
    <dgm:cxn modelId="{E6955382-E297-4CDB-B1B8-304F938C9684}" type="presOf" srcId="{87961D85-F1D3-41A7-BE15-20122EEA1B10}" destId="{2DD3E086-B28F-4ADC-B971-6CBA215F0237}" srcOrd="0" destOrd="0" presId="urn:microsoft.com/office/officeart/2005/8/layout/hierarchy4"/>
    <dgm:cxn modelId="{8F6385A1-1C42-477A-BE4F-3514549749CE}" type="presOf" srcId="{85CB8181-0E03-4C47-AD14-B4C72942FF7D}" destId="{6CEAB1E8-9D7B-499D-ABCC-8FACD024A8A4}" srcOrd="0" destOrd="0" presId="urn:microsoft.com/office/officeart/2005/8/layout/hierarchy4"/>
    <dgm:cxn modelId="{90CCDBB0-B980-49AA-A1C3-564A3502D29B}" type="presOf" srcId="{98242553-5125-45CD-B1CB-F6B54AC53B84}" destId="{8829BAC8-4B10-4291-8298-46CE9E8EB37F}" srcOrd="0" destOrd="0" presId="urn:microsoft.com/office/officeart/2005/8/layout/hierarchy4"/>
    <dgm:cxn modelId="{B43A05B3-BF78-4EC1-B20C-1A8A108732C3}" srcId="{1CA29876-ED0E-4ED5-B752-A01C61449106}" destId="{85CB8181-0E03-4C47-AD14-B4C72942FF7D}" srcOrd="0" destOrd="0" parTransId="{C391BD12-FEAA-4043-9C6C-DCD8FAF20C36}" sibTransId="{90A4B632-E48A-408C-A31E-6F7CF4BD45CD}"/>
    <dgm:cxn modelId="{ED2F13E0-30C6-4F0E-AE9B-217F84CB511C}" type="presOf" srcId="{1CA29876-ED0E-4ED5-B752-A01C61449106}" destId="{72F6C4B2-4AD7-47C3-B68B-C26FE3CE1A74}" srcOrd="0" destOrd="0" presId="urn:microsoft.com/office/officeart/2005/8/layout/hierarchy4"/>
    <dgm:cxn modelId="{4779FB33-84E2-4778-AA6B-3C94E7832F96}" type="presParOf" srcId="{72F6C4B2-4AD7-47C3-B68B-C26FE3CE1A74}" destId="{5345CF1E-164A-4886-9F77-C7D343A0F092}" srcOrd="0" destOrd="0" presId="urn:microsoft.com/office/officeart/2005/8/layout/hierarchy4"/>
    <dgm:cxn modelId="{27B7DB53-47DD-4B92-A93F-6B081A347578}" type="presParOf" srcId="{5345CF1E-164A-4886-9F77-C7D343A0F092}" destId="{6CEAB1E8-9D7B-499D-ABCC-8FACD024A8A4}" srcOrd="0" destOrd="0" presId="urn:microsoft.com/office/officeart/2005/8/layout/hierarchy4"/>
    <dgm:cxn modelId="{805D0FEC-6A30-4CBB-8D54-943F918A2A0F}" type="presParOf" srcId="{5345CF1E-164A-4886-9F77-C7D343A0F092}" destId="{84DD3B29-2B78-478A-9A27-87C7DDD33F3A}" srcOrd="1" destOrd="0" presId="urn:microsoft.com/office/officeart/2005/8/layout/hierarchy4"/>
    <dgm:cxn modelId="{92771C42-EC07-4E1A-844A-EA1AAA3D71CF}" type="presParOf" srcId="{5345CF1E-164A-4886-9F77-C7D343A0F092}" destId="{DC164715-C80A-4245-BC6E-1FDC85480E92}" srcOrd="2" destOrd="0" presId="urn:microsoft.com/office/officeart/2005/8/layout/hierarchy4"/>
    <dgm:cxn modelId="{D3D8AE31-BA0B-4062-89F6-543F6CEA28FE}" type="presParOf" srcId="{DC164715-C80A-4245-BC6E-1FDC85480E92}" destId="{85CD942C-EC60-4F60-829E-F8F08746F8F1}" srcOrd="0" destOrd="0" presId="urn:microsoft.com/office/officeart/2005/8/layout/hierarchy4"/>
    <dgm:cxn modelId="{A8ACD898-FCB9-4223-80C8-2A8FC9CA13B3}" type="presParOf" srcId="{85CD942C-EC60-4F60-829E-F8F08746F8F1}" destId="{8829BAC8-4B10-4291-8298-46CE9E8EB37F}" srcOrd="0" destOrd="0" presId="urn:microsoft.com/office/officeart/2005/8/layout/hierarchy4"/>
    <dgm:cxn modelId="{0B9FB06D-6272-4D15-B3D6-A9032CB2A600}" type="presParOf" srcId="{85CD942C-EC60-4F60-829E-F8F08746F8F1}" destId="{DA01CF80-42BE-4F24-81FB-E64EAA30B20F}" srcOrd="1" destOrd="0" presId="urn:microsoft.com/office/officeart/2005/8/layout/hierarchy4"/>
    <dgm:cxn modelId="{7CD30C21-7C23-47C1-B1BC-12C9185959BB}" type="presParOf" srcId="{85CD942C-EC60-4F60-829E-F8F08746F8F1}" destId="{20508017-3CA7-47B4-80B8-A6CB9E1C3B7A}" srcOrd="2" destOrd="0" presId="urn:microsoft.com/office/officeart/2005/8/layout/hierarchy4"/>
    <dgm:cxn modelId="{3797DAAF-E83C-48CC-AEC7-F9706C876988}" type="presParOf" srcId="{20508017-3CA7-47B4-80B8-A6CB9E1C3B7A}" destId="{4495A4BC-DE9C-453F-9AFB-990F1CA8C040}" srcOrd="0" destOrd="0" presId="urn:microsoft.com/office/officeart/2005/8/layout/hierarchy4"/>
    <dgm:cxn modelId="{52BDE8C2-A1DE-42E6-8C34-B37A8A61040F}" type="presParOf" srcId="{4495A4BC-DE9C-453F-9AFB-990F1CA8C040}" destId="{2DD3E086-B28F-4ADC-B971-6CBA215F0237}" srcOrd="0" destOrd="0" presId="urn:microsoft.com/office/officeart/2005/8/layout/hierarchy4"/>
    <dgm:cxn modelId="{D5319629-CEAB-4BD5-8ACD-AA7ABEA95786}" type="presParOf" srcId="{4495A4BC-DE9C-453F-9AFB-990F1CA8C040}" destId="{5990B264-BAD7-4917-BA37-400C59F3B886}" srcOrd="1" destOrd="0" presId="urn:microsoft.com/office/officeart/2005/8/layout/hierarchy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766359-AB70-4ADD-8680-E3DC5DE3FA1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1347A99-2610-406A-BA14-CD8287D7712E}">
      <dgm:prSet phldrT="[Text]" custT="1"/>
      <dgm:spPr>
        <a:solidFill>
          <a:srgbClr val="FFC000"/>
        </a:solidFill>
      </dgm:spPr>
      <dgm:t>
        <a:bodyPr/>
        <a:lstStyle/>
        <a:p>
          <a:r>
            <a:rPr lang="es-ES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  <a:r>
            <a:rPr lang="es-ES" sz="1400" b="1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ES" sz="1400" b="1" dirty="0" err="1">
              <a:solidFill>
                <a:schemeClr val="tx1">
                  <a:lumMod val="75000"/>
                  <a:lumOff val="25000"/>
                </a:schemeClr>
              </a:solidFill>
            </a:rPr>
            <a:t>competence</a:t>
          </a:r>
          <a:endParaRPr lang="es-ES" sz="14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6DA506AE-5EE3-46D7-91A7-0FA7D400668D}" type="parTrans" cxnId="{06595740-E876-4C11-BC7C-24AF88B229D9}">
      <dgm:prSet/>
      <dgm:spPr/>
      <dgm:t>
        <a:bodyPr/>
        <a:lstStyle/>
        <a:p>
          <a:endParaRPr lang="de-DE"/>
        </a:p>
      </dgm:t>
    </dgm:pt>
    <dgm:pt modelId="{52AA2F2D-FC94-4EAB-9A3D-F640E9E38201}" type="sibTrans" cxnId="{06595740-E876-4C11-BC7C-24AF88B229D9}">
      <dgm:prSet/>
      <dgm:spPr/>
      <dgm:t>
        <a:bodyPr/>
        <a:lstStyle/>
        <a:p>
          <a:endParaRPr lang="de-DE"/>
        </a:p>
      </dgm:t>
    </dgm:pt>
    <dgm:pt modelId="{6BF64B15-C931-48AE-97E1-CAA6E21D929B}">
      <dgm:prSet phldrT="[Text]" custT="1"/>
      <dgm:spPr>
        <a:solidFill>
          <a:srgbClr val="88E28F"/>
        </a:solidFill>
        <a:ln>
          <a:solidFill>
            <a:schemeClr val="accent4"/>
          </a:solidFill>
        </a:ln>
      </dgm:spPr>
      <dgm:t>
        <a:bodyPr anchor="b"/>
        <a:lstStyle/>
        <a:p>
          <a:br>
            <a:rPr lang="de-DE" sz="1100" b="1" dirty="0">
              <a:solidFill>
                <a:schemeClr val="bg1"/>
              </a:solidFill>
            </a:rPr>
          </a:br>
          <a:endParaRPr lang="de-DE" sz="1100" b="1" dirty="0">
            <a:solidFill>
              <a:schemeClr val="bg1"/>
            </a:solidFill>
          </a:endParaRPr>
        </a:p>
        <a:p>
          <a:endParaRPr lang="de-DE" sz="1100" b="1" dirty="0">
            <a:solidFill>
              <a:schemeClr val="bg1"/>
            </a:solidFill>
          </a:endParaRPr>
        </a:p>
        <a:p>
          <a:br>
            <a:rPr lang="de-DE" sz="1100" b="1" dirty="0">
              <a:solidFill>
                <a:schemeClr val="bg1"/>
              </a:solidFill>
            </a:rPr>
          </a:br>
          <a:r>
            <a:rPr lang="es-ES" sz="1200" b="1" dirty="0" err="1">
              <a:solidFill>
                <a:schemeClr val="tx1"/>
              </a:solidFill>
            </a:rPr>
            <a:t>Technical</a:t>
          </a:r>
          <a:endParaRPr lang="es-ES" sz="1200" b="1" dirty="0">
            <a:solidFill>
              <a:schemeClr val="tx1"/>
            </a:solidFill>
          </a:endParaRPr>
        </a:p>
        <a:p>
          <a:r>
            <a:rPr lang="es-ES" sz="1200" b="1" dirty="0" err="1">
              <a:solidFill>
                <a:schemeClr val="tx1"/>
              </a:solidFill>
            </a:rPr>
            <a:t>competence</a:t>
          </a:r>
          <a:endParaRPr lang="es-ES" sz="1200" b="1" dirty="0">
            <a:solidFill>
              <a:schemeClr val="tx1"/>
            </a:solidFill>
          </a:endParaRPr>
        </a:p>
        <a:p>
          <a:r>
            <a:rPr lang="es-ES" sz="1200" b="1" dirty="0" err="1">
              <a:solidFill>
                <a:schemeClr val="tx1"/>
              </a:solidFill>
            </a:rPr>
            <a:t>experiences</a:t>
          </a:r>
          <a:endParaRPr lang="es-ES" sz="1200" b="1" dirty="0">
            <a:solidFill>
              <a:schemeClr val="tx1"/>
            </a:solidFill>
          </a:endParaRPr>
        </a:p>
        <a:p>
          <a:endParaRPr lang="de-DE" sz="1100" b="1" dirty="0">
            <a:solidFill>
              <a:schemeClr val="bg1"/>
            </a:solidFill>
          </a:endParaRPr>
        </a:p>
      </dgm:t>
    </dgm:pt>
    <dgm:pt modelId="{433E986A-CF8E-489E-8E80-38771F17AD1E}" type="parTrans" cxnId="{790436F1-676E-43FF-9D3B-DEEA9EFC7684}">
      <dgm:prSet/>
      <dgm:spPr/>
      <dgm:t>
        <a:bodyPr/>
        <a:lstStyle/>
        <a:p>
          <a:endParaRPr lang="de-DE"/>
        </a:p>
      </dgm:t>
    </dgm:pt>
    <dgm:pt modelId="{2E1F29A0-0D9B-4564-A53E-ABFC03855410}" type="sibTrans" cxnId="{790436F1-676E-43FF-9D3B-DEEA9EFC7684}">
      <dgm:prSet/>
      <dgm:spPr/>
      <dgm:t>
        <a:bodyPr/>
        <a:lstStyle/>
        <a:p>
          <a:endParaRPr lang="de-DE"/>
        </a:p>
      </dgm:t>
    </dgm:pt>
    <dgm:pt modelId="{19E93588-3564-4720-BD25-9D707F113946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s-ES" sz="2000" b="1" dirty="0" err="1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  <a:endParaRPr lang="es-ES" sz="20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087A335-1C07-4495-B61F-0E784C6E5CDF}" type="parTrans" cxnId="{F3FB7479-D3B0-4C24-9357-3322307D4AE2}">
      <dgm:prSet/>
      <dgm:spPr/>
      <dgm:t>
        <a:bodyPr/>
        <a:lstStyle/>
        <a:p>
          <a:endParaRPr lang="de-DE"/>
        </a:p>
      </dgm:t>
    </dgm:pt>
    <dgm:pt modelId="{491CE6D5-7638-4CB7-BCBF-C08E62C35522}" type="sibTrans" cxnId="{F3FB7479-D3B0-4C24-9357-3322307D4AE2}">
      <dgm:prSet/>
      <dgm:spPr/>
      <dgm:t>
        <a:bodyPr/>
        <a:lstStyle/>
        <a:p>
          <a:endParaRPr lang="de-DE"/>
        </a:p>
      </dgm:t>
    </dgm:pt>
    <dgm:pt modelId="{4BFA3C2D-2611-40B2-9F49-F774D3FC087A}" type="pres">
      <dgm:prSet presAssocID="{EC766359-AB70-4ADD-8680-E3DC5DE3FA1B}" presName="Name0" presStyleCnt="0">
        <dgm:presLayoutVars>
          <dgm:dir/>
          <dgm:animLvl val="lvl"/>
          <dgm:resizeHandles val="exact"/>
        </dgm:presLayoutVars>
      </dgm:prSet>
      <dgm:spPr/>
    </dgm:pt>
    <dgm:pt modelId="{9AF290B4-49A4-4C4D-8211-5B0EE6238F63}" type="pres">
      <dgm:prSet presAssocID="{6BF64B15-C931-48AE-97E1-CAA6E21D929B}" presName="Name8" presStyleCnt="0"/>
      <dgm:spPr/>
    </dgm:pt>
    <dgm:pt modelId="{8F011266-00F0-44C1-BB56-E3D3188CC66E}" type="pres">
      <dgm:prSet presAssocID="{6BF64B15-C931-48AE-97E1-CAA6E21D929B}" presName="level" presStyleLbl="node1" presStyleIdx="0" presStyleCnt="3" custScaleX="96767" custScaleY="131571" custLinFactNeighborX="1317" custLinFactNeighborY="3554">
        <dgm:presLayoutVars>
          <dgm:chMax val="1"/>
          <dgm:bulletEnabled val="1"/>
        </dgm:presLayoutVars>
      </dgm:prSet>
      <dgm:spPr/>
    </dgm:pt>
    <dgm:pt modelId="{97E587B4-6C30-457E-BFA4-96C66ACC6611}" type="pres">
      <dgm:prSet presAssocID="{6BF64B15-C931-48AE-97E1-CAA6E21D929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BE2AA42-6F91-4D9D-9FD1-0A515E8A601E}" type="pres">
      <dgm:prSet presAssocID="{41347A99-2610-406A-BA14-CD8287D7712E}" presName="Name8" presStyleCnt="0"/>
      <dgm:spPr/>
    </dgm:pt>
    <dgm:pt modelId="{DA3C1CD8-828F-43D2-9844-45D43F0986AC}" type="pres">
      <dgm:prSet presAssocID="{41347A99-2610-406A-BA14-CD8287D7712E}" presName="level" presStyleLbl="node1" presStyleIdx="1" presStyleCnt="3" custScaleX="97230" custScaleY="50068" custLinFactNeighborX="960" custLinFactNeighborY="-1666">
        <dgm:presLayoutVars>
          <dgm:chMax val="1"/>
          <dgm:bulletEnabled val="1"/>
        </dgm:presLayoutVars>
      </dgm:prSet>
      <dgm:spPr/>
    </dgm:pt>
    <dgm:pt modelId="{B15D54EA-1BED-4174-A6E1-290310B4BFBF}" type="pres">
      <dgm:prSet presAssocID="{41347A99-2610-406A-BA14-CD8287D771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85E3229-E563-4831-9FBE-4A130544AD61}" type="pres">
      <dgm:prSet presAssocID="{19E93588-3564-4720-BD25-9D707F113946}" presName="Name8" presStyleCnt="0"/>
      <dgm:spPr/>
    </dgm:pt>
    <dgm:pt modelId="{46F0EBBD-9B09-4D1E-A6CF-F20F44833CB8}" type="pres">
      <dgm:prSet presAssocID="{19E93588-3564-4720-BD25-9D707F113946}" presName="level" presStyleLbl="node1" presStyleIdx="2" presStyleCnt="3" custLinFactNeighborY="12187">
        <dgm:presLayoutVars>
          <dgm:chMax val="1"/>
          <dgm:bulletEnabled val="1"/>
        </dgm:presLayoutVars>
      </dgm:prSet>
      <dgm:spPr/>
    </dgm:pt>
    <dgm:pt modelId="{2B0D1177-7BB2-474D-A6BA-6679E31F81DB}" type="pres">
      <dgm:prSet presAssocID="{19E93588-3564-4720-BD25-9D707F113946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BB150525-52B9-4F7F-9CCE-C369C8DF710E}" type="presOf" srcId="{6BF64B15-C931-48AE-97E1-CAA6E21D929B}" destId="{97E587B4-6C30-457E-BFA4-96C66ACC6611}" srcOrd="1" destOrd="0" presId="urn:microsoft.com/office/officeart/2005/8/layout/pyramid1"/>
    <dgm:cxn modelId="{06595740-E876-4C11-BC7C-24AF88B229D9}" srcId="{EC766359-AB70-4ADD-8680-E3DC5DE3FA1B}" destId="{41347A99-2610-406A-BA14-CD8287D7712E}" srcOrd="1" destOrd="0" parTransId="{6DA506AE-5EE3-46D7-91A7-0FA7D400668D}" sibTransId="{52AA2F2D-FC94-4EAB-9A3D-F640E9E38201}"/>
    <dgm:cxn modelId="{5B512463-6F77-490F-9AFA-CCA470984A9F}" type="presOf" srcId="{19E93588-3564-4720-BD25-9D707F113946}" destId="{46F0EBBD-9B09-4D1E-A6CF-F20F44833CB8}" srcOrd="0" destOrd="0" presId="urn:microsoft.com/office/officeart/2005/8/layout/pyramid1"/>
    <dgm:cxn modelId="{F3FB7479-D3B0-4C24-9357-3322307D4AE2}" srcId="{EC766359-AB70-4ADD-8680-E3DC5DE3FA1B}" destId="{19E93588-3564-4720-BD25-9D707F113946}" srcOrd="2" destOrd="0" parTransId="{7087A335-1C07-4495-B61F-0E784C6E5CDF}" sibTransId="{491CE6D5-7638-4CB7-BCBF-C08E62C35522}"/>
    <dgm:cxn modelId="{8652359E-DC8C-4C1C-8274-DF340806B220}" type="presOf" srcId="{6BF64B15-C931-48AE-97E1-CAA6E21D929B}" destId="{8F011266-00F0-44C1-BB56-E3D3188CC66E}" srcOrd="0" destOrd="0" presId="urn:microsoft.com/office/officeart/2005/8/layout/pyramid1"/>
    <dgm:cxn modelId="{F9DD35A9-A787-46DB-AB70-31C3B9D83176}" type="presOf" srcId="{EC766359-AB70-4ADD-8680-E3DC5DE3FA1B}" destId="{4BFA3C2D-2611-40B2-9F49-F774D3FC087A}" srcOrd="0" destOrd="0" presId="urn:microsoft.com/office/officeart/2005/8/layout/pyramid1"/>
    <dgm:cxn modelId="{F8955EAC-D59A-426B-93FA-D3230D5D53E2}" type="presOf" srcId="{19E93588-3564-4720-BD25-9D707F113946}" destId="{2B0D1177-7BB2-474D-A6BA-6679E31F81DB}" srcOrd="1" destOrd="0" presId="urn:microsoft.com/office/officeart/2005/8/layout/pyramid1"/>
    <dgm:cxn modelId="{98C011F0-4EC1-4E18-A821-B5261B56874D}" type="presOf" srcId="{41347A99-2610-406A-BA14-CD8287D7712E}" destId="{DA3C1CD8-828F-43D2-9844-45D43F0986AC}" srcOrd="0" destOrd="0" presId="urn:microsoft.com/office/officeart/2005/8/layout/pyramid1"/>
    <dgm:cxn modelId="{790436F1-676E-43FF-9D3B-DEEA9EFC7684}" srcId="{EC766359-AB70-4ADD-8680-E3DC5DE3FA1B}" destId="{6BF64B15-C931-48AE-97E1-CAA6E21D929B}" srcOrd="0" destOrd="0" parTransId="{433E986A-CF8E-489E-8E80-38771F17AD1E}" sibTransId="{2E1F29A0-0D9B-4564-A53E-ABFC03855410}"/>
    <dgm:cxn modelId="{488357F9-8E19-406C-9252-F0199AD3CE0C}" type="presOf" srcId="{41347A99-2610-406A-BA14-CD8287D7712E}" destId="{B15D54EA-1BED-4174-A6E1-290310B4BFBF}" srcOrd="1" destOrd="0" presId="urn:microsoft.com/office/officeart/2005/8/layout/pyramid1"/>
    <dgm:cxn modelId="{EF9979C2-ABB4-424A-9961-6FBE51CC3EAE}" type="presParOf" srcId="{4BFA3C2D-2611-40B2-9F49-F774D3FC087A}" destId="{9AF290B4-49A4-4C4D-8211-5B0EE6238F63}" srcOrd="0" destOrd="0" presId="urn:microsoft.com/office/officeart/2005/8/layout/pyramid1"/>
    <dgm:cxn modelId="{BB1EBD6D-CF4B-4E23-A291-287A1181709E}" type="presParOf" srcId="{9AF290B4-49A4-4C4D-8211-5B0EE6238F63}" destId="{8F011266-00F0-44C1-BB56-E3D3188CC66E}" srcOrd="0" destOrd="0" presId="urn:microsoft.com/office/officeart/2005/8/layout/pyramid1"/>
    <dgm:cxn modelId="{EC1904CB-9E50-4116-94A6-57E3AED26089}" type="presParOf" srcId="{9AF290B4-49A4-4C4D-8211-5B0EE6238F63}" destId="{97E587B4-6C30-457E-BFA4-96C66ACC6611}" srcOrd="1" destOrd="0" presId="urn:microsoft.com/office/officeart/2005/8/layout/pyramid1"/>
    <dgm:cxn modelId="{CE1FE58C-6560-4653-A2BE-C59B83B5A1C8}" type="presParOf" srcId="{4BFA3C2D-2611-40B2-9F49-F774D3FC087A}" destId="{2BE2AA42-6F91-4D9D-9FD1-0A515E8A601E}" srcOrd="1" destOrd="0" presId="urn:microsoft.com/office/officeart/2005/8/layout/pyramid1"/>
    <dgm:cxn modelId="{FE50CAE3-AA46-42AB-AC39-A70CB026B522}" type="presParOf" srcId="{2BE2AA42-6F91-4D9D-9FD1-0A515E8A601E}" destId="{DA3C1CD8-828F-43D2-9844-45D43F0986AC}" srcOrd="0" destOrd="0" presId="urn:microsoft.com/office/officeart/2005/8/layout/pyramid1"/>
    <dgm:cxn modelId="{8D94FBFB-2F55-4E81-ADA9-6A8B28BCAD86}" type="presParOf" srcId="{2BE2AA42-6F91-4D9D-9FD1-0A515E8A601E}" destId="{B15D54EA-1BED-4174-A6E1-290310B4BFBF}" srcOrd="1" destOrd="0" presId="urn:microsoft.com/office/officeart/2005/8/layout/pyramid1"/>
    <dgm:cxn modelId="{80708FC3-2F3C-46A5-9E72-891D887CA4B9}" type="presParOf" srcId="{4BFA3C2D-2611-40B2-9F49-F774D3FC087A}" destId="{385E3229-E563-4831-9FBE-4A130544AD61}" srcOrd="2" destOrd="0" presId="urn:microsoft.com/office/officeart/2005/8/layout/pyramid1"/>
    <dgm:cxn modelId="{DE16E0FC-927B-4D45-8EC7-189EF89B5436}" type="presParOf" srcId="{385E3229-E563-4831-9FBE-4A130544AD61}" destId="{46F0EBBD-9B09-4D1E-A6CF-F20F44833CB8}" srcOrd="0" destOrd="0" presId="urn:microsoft.com/office/officeart/2005/8/layout/pyramid1"/>
    <dgm:cxn modelId="{D82418F8-E7B4-4B3D-9D25-7331A37CA0A4}" type="presParOf" srcId="{385E3229-E563-4831-9FBE-4A130544AD61}" destId="{2B0D1177-7BB2-474D-A6BA-6679E31F81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819C42-E30F-489D-8EB9-A1D05759EB1E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6C19BA5-325B-4258-94F4-71F808C19D56}">
      <dgm:prSet phldrT="[Text]"/>
      <dgm:spPr>
        <a:solidFill>
          <a:schemeClr val="accent6">
            <a:lumMod val="75000"/>
          </a:schemeClr>
        </a:solidFill>
        <a:ln>
          <a:noFill/>
        </a:ln>
      </dgm:spPr>
      <dgm:t>
        <a:bodyPr/>
        <a:lstStyle/>
        <a:p>
          <a:r>
            <a:rPr lang="de-DE" dirty="0" err="1"/>
            <a:t>Motivate</a:t>
          </a:r>
          <a:endParaRPr lang="de-DE" dirty="0"/>
        </a:p>
      </dgm:t>
    </dgm:pt>
    <dgm:pt modelId="{9A1ACE3E-8E87-41CF-A7B9-5A408C4C79A1}" type="parTrans" cxnId="{36CA1F46-1C29-4831-8130-3DB5AC53EBF0}">
      <dgm:prSet/>
      <dgm:spPr/>
      <dgm:t>
        <a:bodyPr/>
        <a:lstStyle/>
        <a:p>
          <a:endParaRPr lang="de-DE"/>
        </a:p>
      </dgm:t>
    </dgm:pt>
    <dgm:pt modelId="{855D313E-D81A-4B37-A2E8-8F9BA0AFCF12}" type="sibTrans" cxnId="{36CA1F46-1C29-4831-8130-3DB5AC53EBF0}">
      <dgm:prSet/>
      <dgm:spPr/>
      <dgm:t>
        <a:bodyPr/>
        <a:lstStyle/>
        <a:p>
          <a:endParaRPr lang="de-DE"/>
        </a:p>
      </dgm:t>
    </dgm:pt>
    <dgm:pt modelId="{657230E7-1B02-46B8-BBC5-5C8281597D91}">
      <dgm:prSet phldrT="[Text]" custT="1"/>
      <dgm:spPr>
        <a:solidFill>
          <a:schemeClr val="accent6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Feedback</a:t>
          </a:r>
        </a:p>
      </dgm:t>
    </dgm:pt>
    <dgm:pt modelId="{EB1C1D52-40E2-49F0-9858-9C33428D200D}" type="parTrans" cxnId="{DC1DE261-1788-49F8-953F-15B6E1C4D687}">
      <dgm:prSet/>
      <dgm:spPr/>
      <dgm:t>
        <a:bodyPr/>
        <a:lstStyle/>
        <a:p>
          <a:endParaRPr lang="de-DE"/>
        </a:p>
      </dgm:t>
    </dgm:pt>
    <dgm:pt modelId="{AB0932FE-0D70-489C-8447-43E50D2C78FE}" type="sibTrans" cxnId="{DC1DE261-1788-49F8-953F-15B6E1C4D687}">
      <dgm:prSet/>
      <dgm:spPr/>
      <dgm:t>
        <a:bodyPr/>
        <a:lstStyle/>
        <a:p>
          <a:endParaRPr lang="de-DE"/>
        </a:p>
      </dgm:t>
    </dgm:pt>
    <dgm:pt modelId="{6A32DF0D-19BA-4EA7-A3EA-2667D9A21846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de-DE" dirty="0" err="1"/>
            <a:t>Participate</a:t>
          </a:r>
          <a:endParaRPr lang="de-DE" dirty="0"/>
        </a:p>
      </dgm:t>
    </dgm:pt>
    <dgm:pt modelId="{B5E08677-13F4-4539-9FDF-30BEA206CF4A}" type="parTrans" cxnId="{7FCEA369-86F7-4DA3-A037-42614A369A6F}">
      <dgm:prSet/>
      <dgm:spPr/>
      <dgm:t>
        <a:bodyPr/>
        <a:lstStyle/>
        <a:p>
          <a:endParaRPr lang="de-DE"/>
        </a:p>
      </dgm:t>
    </dgm:pt>
    <dgm:pt modelId="{C8B1C0D3-D5A3-4ED3-8A5D-0FEFF8931E44}" type="sibTrans" cxnId="{7FCEA369-86F7-4DA3-A037-42614A369A6F}">
      <dgm:prSet/>
      <dgm:spPr/>
      <dgm:t>
        <a:bodyPr/>
        <a:lstStyle/>
        <a:p>
          <a:endParaRPr lang="de-DE"/>
        </a:p>
      </dgm:t>
    </dgm:pt>
    <dgm:pt modelId="{6FCF858A-8510-451C-A0C5-2F77AAB54097}">
      <dgm:prSet phldrT="[Text]" custT="1"/>
      <dgm:spPr>
        <a:solidFill>
          <a:schemeClr val="accent2">
            <a:lumMod val="75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Suggestion </a:t>
          </a:r>
          <a:r>
            <a:rPr lang="de-DE" sz="1050" dirty="0" err="1"/>
            <a:t>system</a:t>
          </a:r>
          <a:endParaRPr lang="de-DE" sz="1050" dirty="0"/>
        </a:p>
      </dgm:t>
    </dgm:pt>
    <dgm:pt modelId="{A248D656-0435-4CB5-B95B-A48221EF9E94}" type="parTrans" cxnId="{A5EFE797-4196-4B8E-8EE6-FF5A072836D2}">
      <dgm:prSet/>
      <dgm:spPr/>
      <dgm:t>
        <a:bodyPr/>
        <a:lstStyle/>
        <a:p>
          <a:endParaRPr lang="de-DE"/>
        </a:p>
      </dgm:t>
    </dgm:pt>
    <dgm:pt modelId="{EC505385-A97C-48A0-A194-D384F8760CEB}" type="sibTrans" cxnId="{A5EFE797-4196-4B8E-8EE6-FF5A072836D2}">
      <dgm:prSet/>
      <dgm:spPr/>
      <dgm:t>
        <a:bodyPr/>
        <a:lstStyle/>
        <a:p>
          <a:endParaRPr lang="de-DE"/>
        </a:p>
      </dgm:t>
    </dgm:pt>
    <dgm:pt modelId="{AB936372-C5D0-431A-AEB3-C9CA514819EE}">
      <dgm:prSet phldrT="[Text]" custT="1"/>
      <dgm:spPr>
        <a:solidFill>
          <a:schemeClr val="accent2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Energy</a:t>
          </a:r>
          <a:r>
            <a:rPr lang="de-DE" sz="1050" dirty="0"/>
            <a:t> Scouts</a:t>
          </a:r>
        </a:p>
      </dgm:t>
    </dgm:pt>
    <dgm:pt modelId="{9CAD20B9-ADEA-42D1-8A09-F3179EDA6CDD}" type="parTrans" cxnId="{9B852D39-02F4-4B34-AA1D-6CD0D31DE7DD}">
      <dgm:prSet/>
      <dgm:spPr/>
      <dgm:t>
        <a:bodyPr/>
        <a:lstStyle/>
        <a:p>
          <a:endParaRPr lang="de-DE"/>
        </a:p>
      </dgm:t>
    </dgm:pt>
    <dgm:pt modelId="{324DFBB2-AAD1-477A-B191-023DA00E696B}" type="sibTrans" cxnId="{9B852D39-02F4-4B34-AA1D-6CD0D31DE7DD}">
      <dgm:prSet/>
      <dgm:spPr/>
      <dgm:t>
        <a:bodyPr/>
        <a:lstStyle/>
        <a:p>
          <a:endParaRPr lang="de-DE"/>
        </a:p>
      </dgm:t>
    </dgm:pt>
    <dgm:pt modelId="{E26ACE8D-9CA8-4C40-8963-824FEC2C3B00}">
      <dgm:prSet phldrT="[Text]"/>
      <dgm:spPr>
        <a:solidFill>
          <a:schemeClr val="accent3"/>
        </a:solidFill>
      </dgm:spPr>
      <dgm:t>
        <a:bodyPr/>
        <a:lstStyle/>
        <a:p>
          <a:r>
            <a:rPr lang="de-DE" dirty="0" err="1"/>
            <a:t>Inform</a:t>
          </a:r>
          <a:endParaRPr lang="de-DE" dirty="0"/>
        </a:p>
      </dgm:t>
    </dgm:pt>
    <dgm:pt modelId="{F91D1BBA-2AB6-42E8-9BFC-5F711F79FC0D}" type="parTrans" cxnId="{DF0CE06E-75D1-4D86-9558-65F2A002FD9A}">
      <dgm:prSet/>
      <dgm:spPr/>
      <dgm:t>
        <a:bodyPr/>
        <a:lstStyle/>
        <a:p>
          <a:endParaRPr lang="de-DE"/>
        </a:p>
      </dgm:t>
    </dgm:pt>
    <dgm:pt modelId="{78842397-874A-4382-AE9B-D9C9484A1EB4}" type="sibTrans" cxnId="{DF0CE06E-75D1-4D86-9558-65F2A002FD9A}">
      <dgm:prSet/>
      <dgm:spPr/>
      <dgm:t>
        <a:bodyPr/>
        <a:lstStyle/>
        <a:p>
          <a:endParaRPr lang="de-DE"/>
        </a:p>
      </dgm:t>
    </dgm:pt>
    <dgm:pt modelId="{4A2D602B-9F04-4313-9347-796E3F6A291B}">
      <dgm:prSet phldrT="[Text]" custT="1"/>
      <dgm:spPr>
        <a:solidFill>
          <a:schemeClr val="accent3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Contents</a:t>
          </a:r>
        </a:p>
      </dgm:t>
    </dgm:pt>
    <dgm:pt modelId="{456D28CB-8757-4C15-8291-F5D550BBC260}" type="parTrans" cxnId="{E64125A0-9954-4AEF-9AEF-779ED4F2922A}">
      <dgm:prSet/>
      <dgm:spPr/>
      <dgm:t>
        <a:bodyPr/>
        <a:lstStyle/>
        <a:p>
          <a:endParaRPr lang="de-DE"/>
        </a:p>
      </dgm:t>
    </dgm:pt>
    <dgm:pt modelId="{C3288238-6835-4A0B-8F8E-64FE294FAAC4}" type="sibTrans" cxnId="{E64125A0-9954-4AEF-9AEF-779ED4F2922A}">
      <dgm:prSet/>
      <dgm:spPr/>
      <dgm:t>
        <a:bodyPr/>
        <a:lstStyle/>
        <a:p>
          <a:endParaRPr lang="de-DE"/>
        </a:p>
      </dgm:t>
    </dgm:pt>
    <dgm:pt modelId="{0AC9F133-0C41-4FEE-9C31-8CB3A9DDAB8B}">
      <dgm:prSet phldrT="[Text]" custT="1"/>
      <dgm:spPr>
        <a:solidFill>
          <a:schemeClr val="accent3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Meetings</a:t>
          </a:r>
        </a:p>
      </dgm:t>
    </dgm:pt>
    <dgm:pt modelId="{E3DEB446-275C-4B6C-913E-EC445EAE94BC}" type="parTrans" cxnId="{476A3098-AF9B-4A47-896E-C80B7B6BDA51}">
      <dgm:prSet/>
      <dgm:spPr/>
      <dgm:t>
        <a:bodyPr/>
        <a:lstStyle/>
        <a:p>
          <a:endParaRPr lang="de-DE"/>
        </a:p>
      </dgm:t>
    </dgm:pt>
    <dgm:pt modelId="{4CBA7ED7-D816-487E-B80D-9C006D770E3C}" type="sibTrans" cxnId="{476A3098-AF9B-4A47-896E-C80B7B6BDA51}">
      <dgm:prSet/>
      <dgm:spPr/>
      <dgm:t>
        <a:bodyPr/>
        <a:lstStyle/>
        <a:p>
          <a:endParaRPr lang="de-DE"/>
        </a:p>
      </dgm:t>
    </dgm:pt>
    <dgm:pt modelId="{99A1D180-11D7-411F-A5BE-07E12729F085}">
      <dgm:prSet phldrT="[Text]" custT="1"/>
      <dgm:spPr>
        <a:solidFill>
          <a:schemeClr val="accent2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Working </a:t>
          </a:r>
          <a:r>
            <a:rPr lang="de-DE" sz="1050" dirty="0" err="1"/>
            <a:t>groups</a:t>
          </a:r>
          <a:endParaRPr lang="de-DE" sz="1050" dirty="0"/>
        </a:p>
      </dgm:t>
    </dgm:pt>
    <dgm:pt modelId="{B050618A-76FC-482F-AD6A-0B6E0BC4D6C8}" type="parTrans" cxnId="{17D3FFF9-B3D5-405F-A1C4-B21A54DC3CC4}">
      <dgm:prSet/>
      <dgm:spPr/>
      <dgm:t>
        <a:bodyPr/>
        <a:lstStyle/>
        <a:p>
          <a:endParaRPr lang="de-DE"/>
        </a:p>
      </dgm:t>
    </dgm:pt>
    <dgm:pt modelId="{AFE1E4BF-4781-4152-9AEA-0FDF221713F7}" type="sibTrans" cxnId="{17D3FFF9-B3D5-405F-A1C4-B21A54DC3CC4}">
      <dgm:prSet/>
      <dgm:spPr/>
      <dgm:t>
        <a:bodyPr/>
        <a:lstStyle/>
        <a:p>
          <a:endParaRPr lang="de-DE"/>
        </a:p>
      </dgm:t>
    </dgm:pt>
    <dgm:pt modelId="{D9A7F9A0-AFA3-4D96-BC32-3BE3678D6753}">
      <dgm:prSet phldrT="[Text]" custT="1"/>
      <dgm:spPr>
        <a:solidFill>
          <a:schemeClr val="accent2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ProNak</a:t>
          </a:r>
          <a:endParaRPr lang="de-DE" sz="1050" dirty="0"/>
        </a:p>
      </dgm:t>
    </dgm:pt>
    <dgm:pt modelId="{0A4259A9-D1CD-4E3E-A542-B742715C05A2}" type="parTrans" cxnId="{F2258182-F2A2-4F13-821C-FF37398D00AC}">
      <dgm:prSet/>
      <dgm:spPr/>
      <dgm:t>
        <a:bodyPr/>
        <a:lstStyle/>
        <a:p>
          <a:endParaRPr lang="de-DE"/>
        </a:p>
      </dgm:t>
    </dgm:pt>
    <dgm:pt modelId="{71C8AFFF-2B9D-4209-AA12-3DF5458749BD}" type="sibTrans" cxnId="{F2258182-F2A2-4F13-821C-FF37398D00AC}">
      <dgm:prSet/>
      <dgm:spPr/>
      <dgm:t>
        <a:bodyPr/>
        <a:lstStyle/>
        <a:p>
          <a:endParaRPr lang="de-DE"/>
        </a:p>
      </dgm:t>
    </dgm:pt>
    <dgm:pt modelId="{FA4B7B06-2109-4AFB-8378-AEB654F11F1D}">
      <dgm:prSet phldrT="[Text]" custT="1"/>
      <dgm:spPr>
        <a:solidFill>
          <a:schemeClr val="accent6">
            <a:lumMod val="60000"/>
            <a:lumOff val="4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Target </a:t>
          </a:r>
          <a:r>
            <a:rPr lang="de-DE" sz="1050" dirty="0" err="1"/>
            <a:t>agreement</a:t>
          </a:r>
          <a:endParaRPr lang="de-DE" sz="1050" dirty="0"/>
        </a:p>
      </dgm:t>
    </dgm:pt>
    <dgm:pt modelId="{AD54550B-8871-4725-929F-7940F46E1D42}" type="parTrans" cxnId="{6B6AB1F1-591E-4FE7-847D-4D943F79B296}">
      <dgm:prSet/>
      <dgm:spPr/>
      <dgm:t>
        <a:bodyPr/>
        <a:lstStyle/>
        <a:p>
          <a:endParaRPr lang="de-DE"/>
        </a:p>
      </dgm:t>
    </dgm:pt>
    <dgm:pt modelId="{52AF609F-6792-4AC1-AF95-F1A7742F12BF}" type="sibTrans" cxnId="{6B6AB1F1-591E-4FE7-847D-4D943F79B296}">
      <dgm:prSet/>
      <dgm:spPr/>
      <dgm:t>
        <a:bodyPr/>
        <a:lstStyle/>
        <a:p>
          <a:endParaRPr lang="de-DE"/>
        </a:p>
      </dgm:t>
    </dgm:pt>
    <dgm:pt modelId="{B8045214-B910-4C83-A908-1A83D5D50897}">
      <dgm:prSet phldrT="[Text]" custT="1"/>
      <dgm:spPr>
        <a:solidFill>
          <a:schemeClr val="accent6">
            <a:lumMod val="60000"/>
            <a:lumOff val="4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Incentive </a:t>
          </a:r>
          <a:r>
            <a:rPr lang="de-DE" sz="1050" dirty="0" err="1"/>
            <a:t>systems</a:t>
          </a:r>
          <a:endParaRPr lang="de-DE" sz="1050" dirty="0"/>
        </a:p>
      </dgm:t>
    </dgm:pt>
    <dgm:pt modelId="{052EE224-B600-46F7-AEDE-E8207949A155}" type="parTrans" cxnId="{7A02D48D-AE50-42C8-BCF4-B00F418D3F91}">
      <dgm:prSet/>
      <dgm:spPr/>
      <dgm:t>
        <a:bodyPr/>
        <a:lstStyle/>
        <a:p>
          <a:endParaRPr lang="de-DE"/>
        </a:p>
      </dgm:t>
    </dgm:pt>
    <dgm:pt modelId="{264E61BD-B3A9-4E5B-8206-55409C60645C}" type="sibTrans" cxnId="{7A02D48D-AE50-42C8-BCF4-B00F418D3F91}">
      <dgm:prSet/>
      <dgm:spPr/>
      <dgm:t>
        <a:bodyPr/>
        <a:lstStyle/>
        <a:p>
          <a:endParaRPr lang="de-DE"/>
        </a:p>
      </dgm:t>
    </dgm:pt>
    <dgm:pt modelId="{1E14D347-EDB0-4FB6-88D4-7EF44ADAF18A}">
      <dgm:prSet phldrT="[Text]" custT="1"/>
      <dgm:spPr>
        <a:solidFill>
          <a:schemeClr val="accent6">
            <a:lumMod val="40000"/>
            <a:lumOff val="6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Benchmark</a:t>
          </a:r>
        </a:p>
      </dgm:t>
    </dgm:pt>
    <dgm:pt modelId="{409155BD-8139-4551-B66A-157BC9E60D34}" type="parTrans" cxnId="{274BE185-D802-4E61-A881-588104667D1A}">
      <dgm:prSet/>
      <dgm:spPr/>
      <dgm:t>
        <a:bodyPr/>
        <a:lstStyle/>
        <a:p>
          <a:endParaRPr lang="de-DE"/>
        </a:p>
      </dgm:t>
    </dgm:pt>
    <dgm:pt modelId="{0C1964B9-A625-4D0E-B53F-F300BADBEE81}" type="sibTrans" cxnId="{274BE185-D802-4E61-A881-588104667D1A}">
      <dgm:prSet/>
      <dgm:spPr/>
      <dgm:t>
        <a:bodyPr/>
        <a:lstStyle/>
        <a:p>
          <a:endParaRPr lang="de-DE"/>
        </a:p>
      </dgm:t>
    </dgm:pt>
    <dgm:pt modelId="{70B55A40-03BF-42E3-9EFB-43A2B5FF01FC}">
      <dgm:prSet phldrT="[Text]" custT="1"/>
      <dgm:spPr>
        <a:solidFill>
          <a:schemeClr val="accent6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Contests</a:t>
          </a:r>
        </a:p>
      </dgm:t>
    </dgm:pt>
    <dgm:pt modelId="{B11BF37A-309E-44B6-AF97-2D5240DBD5D5}" type="parTrans" cxnId="{95E18278-6003-45E2-9491-0A2733FE2E37}">
      <dgm:prSet/>
      <dgm:spPr/>
      <dgm:t>
        <a:bodyPr/>
        <a:lstStyle/>
        <a:p>
          <a:endParaRPr lang="de-DE"/>
        </a:p>
      </dgm:t>
    </dgm:pt>
    <dgm:pt modelId="{F3A7D85E-5259-4120-AF86-B3F972529234}" type="sibTrans" cxnId="{95E18278-6003-45E2-9491-0A2733FE2E37}">
      <dgm:prSet/>
      <dgm:spPr/>
      <dgm:t>
        <a:bodyPr/>
        <a:lstStyle/>
        <a:p>
          <a:endParaRPr lang="de-DE"/>
        </a:p>
      </dgm:t>
    </dgm:pt>
    <dgm:pt modelId="{8343443B-391F-47DA-8F27-878DCD01A8F7}">
      <dgm:prSet phldrT="[Text]" custT="1"/>
      <dgm:spPr>
        <a:solidFill>
          <a:schemeClr val="accent2">
            <a:lumMod val="40000"/>
            <a:lumOff val="6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Energy</a:t>
          </a:r>
          <a:r>
            <a:rPr lang="de-DE" sz="1050" dirty="0"/>
            <a:t> Days</a:t>
          </a:r>
        </a:p>
      </dgm:t>
    </dgm:pt>
    <dgm:pt modelId="{5466409C-8FD2-46BF-9ECF-939150D6DBAF}" type="parTrans" cxnId="{46D0EF87-EBC9-439B-86CF-F65D413F658D}">
      <dgm:prSet/>
      <dgm:spPr/>
      <dgm:t>
        <a:bodyPr/>
        <a:lstStyle/>
        <a:p>
          <a:endParaRPr lang="de-DE"/>
        </a:p>
      </dgm:t>
    </dgm:pt>
    <dgm:pt modelId="{EDDAB38B-A6C0-4CE8-B478-91EB2AD25E4E}" type="sibTrans" cxnId="{46D0EF87-EBC9-439B-86CF-F65D413F658D}">
      <dgm:prSet/>
      <dgm:spPr/>
      <dgm:t>
        <a:bodyPr/>
        <a:lstStyle/>
        <a:p>
          <a:endParaRPr lang="de-DE"/>
        </a:p>
      </dgm:t>
    </dgm:pt>
    <dgm:pt modelId="{10860C30-9269-48B2-9F9A-03216A87DB75}">
      <dgm:prSet phldrT="[Text]" custT="1"/>
      <dgm:spPr>
        <a:solidFill>
          <a:schemeClr val="accent3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Media</a:t>
          </a:r>
        </a:p>
      </dgm:t>
    </dgm:pt>
    <dgm:pt modelId="{4CE5B8A0-A4C7-4C1A-8C17-9B5B4C7F2922}" type="parTrans" cxnId="{D4F2E247-94B2-4744-9747-F39ACA601491}">
      <dgm:prSet/>
      <dgm:spPr/>
      <dgm:t>
        <a:bodyPr/>
        <a:lstStyle/>
        <a:p>
          <a:endParaRPr lang="de-DE"/>
        </a:p>
      </dgm:t>
    </dgm:pt>
    <dgm:pt modelId="{559A00E5-7BF0-4AB9-A803-BA2786DEA638}" type="sibTrans" cxnId="{D4F2E247-94B2-4744-9747-F39ACA601491}">
      <dgm:prSet/>
      <dgm:spPr/>
      <dgm:t>
        <a:bodyPr/>
        <a:lstStyle/>
        <a:p>
          <a:endParaRPr lang="de-DE"/>
        </a:p>
      </dgm:t>
    </dgm:pt>
    <dgm:pt modelId="{19B11093-B1E4-42ED-BC89-E4E9617958AE}">
      <dgm:prSet phldrT="[Text]" custT="1"/>
      <dgm:spPr>
        <a:solidFill>
          <a:schemeClr val="accent3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Materials</a:t>
          </a:r>
        </a:p>
      </dgm:t>
    </dgm:pt>
    <dgm:pt modelId="{AB484412-D5FE-4F0F-85D5-72F01BF4341A}" type="parTrans" cxnId="{06168CFC-088B-46A1-A60C-84E99C58B16E}">
      <dgm:prSet/>
      <dgm:spPr/>
      <dgm:t>
        <a:bodyPr/>
        <a:lstStyle/>
        <a:p>
          <a:endParaRPr lang="de-DE"/>
        </a:p>
      </dgm:t>
    </dgm:pt>
    <dgm:pt modelId="{0A02591E-D9F3-45AD-8576-54FBE4C473E5}" type="sibTrans" cxnId="{06168CFC-088B-46A1-A60C-84E99C58B16E}">
      <dgm:prSet/>
      <dgm:spPr/>
      <dgm:t>
        <a:bodyPr/>
        <a:lstStyle/>
        <a:p>
          <a:endParaRPr lang="de-DE"/>
        </a:p>
      </dgm:t>
    </dgm:pt>
    <dgm:pt modelId="{C31D5ED6-6BD5-4732-A940-127CE79FEE58}">
      <dgm:prSet phldrT="[Text]" custT="1"/>
      <dgm:spPr>
        <a:solidFill>
          <a:schemeClr val="accent3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Notices</a:t>
          </a:r>
          <a:endParaRPr lang="de-DE" sz="1050" dirty="0"/>
        </a:p>
      </dgm:t>
    </dgm:pt>
    <dgm:pt modelId="{E965A6CA-7010-44C5-8EA3-0B3D1A2EF914}" type="parTrans" cxnId="{1C02D503-A334-4A1C-8B6D-48718AA2F4EB}">
      <dgm:prSet/>
      <dgm:spPr/>
      <dgm:t>
        <a:bodyPr/>
        <a:lstStyle/>
        <a:p>
          <a:endParaRPr lang="de-DE"/>
        </a:p>
      </dgm:t>
    </dgm:pt>
    <dgm:pt modelId="{A3FEEEC9-40A6-4ABF-81E7-633AE0BF1BE2}" type="sibTrans" cxnId="{1C02D503-A334-4A1C-8B6D-48718AA2F4EB}">
      <dgm:prSet/>
      <dgm:spPr/>
      <dgm:t>
        <a:bodyPr/>
        <a:lstStyle/>
        <a:p>
          <a:endParaRPr lang="de-DE"/>
        </a:p>
      </dgm:t>
    </dgm:pt>
    <dgm:pt modelId="{F54F4155-A9FE-46F1-BF06-8D1AD4F66222}">
      <dgm:prSet phldrT="[Text]"/>
      <dgm:spPr>
        <a:solidFill>
          <a:schemeClr val="accent5"/>
        </a:solidFill>
      </dgm:spPr>
      <dgm:t>
        <a:bodyPr/>
        <a:lstStyle/>
        <a:p>
          <a:r>
            <a:rPr lang="de-DE" dirty="0" err="1"/>
            <a:t>Enable</a:t>
          </a:r>
          <a:endParaRPr lang="de-DE" dirty="0"/>
        </a:p>
      </dgm:t>
    </dgm:pt>
    <dgm:pt modelId="{07C4B90A-8ED3-441B-A7DB-03C9459E3FF0}" type="parTrans" cxnId="{9DAC56A4-7B4B-462D-B10F-0C39D77CB959}">
      <dgm:prSet/>
      <dgm:spPr/>
      <dgm:t>
        <a:bodyPr/>
        <a:lstStyle/>
        <a:p>
          <a:endParaRPr lang="de-DE"/>
        </a:p>
      </dgm:t>
    </dgm:pt>
    <dgm:pt modelId="{00785826-23AC-44B4-A5B6-B0D270E2B8E2}" type="sibTrans" cxnId="{9DAC56A4-7B4B-462D-B10F-0C39D77CB959}">
      <dgm:prSet/>
      <dgm:spPr/>
      <dgm:t>
        <a:bodyPr/>
        <a:lstStyle/>
        <a:p>
          <a:endParaRPr lang="de-DE"/>
        </a:p>
      </dgm:t>
    </dgm:pt>
    <dgm:pt modelId="{87467AF4-9954-4C97-B872-CD21BE218ACA}">
      <dgm:prSet phldrT="[Text]"/>
      <dgm:spPr/>
      <dgm:t>
        <a:bodyPr/>
        <a:lstStyle/>
        <a:p>
          <a:r>
            <a:rPr lang="de-DE" dirty="0" err="1"/>
            <a:t>Win</a:t>
          </a:r>
          <a:endParaRPr lang="de-DE" dirty="0"/>
        </a:p>
      </dgm:t>
    </dgm:pt>
    <dgm:pt modelId="{E8C4E751-E6F4-4563-B98A-99ADE320631A}" type="parTrans" cxnId="{185F63B4-0441-4723-82E9-7717B49E446F}">
      <dgm:prSet/>
      <dgm:spPr/>
      <dgm:t>
        <a:bodyPr/>
        <a:lstStyle/>
        <a:p>
          <a:endParaRPr lang="de-DE"/>
        </a:p>
      </dgm:t>
    </dgm:pt>
    <dgm:pt modelId="{1452E300-8414-43D6-9E93-248EBFAF5798}" type="sibTrans" cxnId="{185F63B4-0441-4723-82E9-7717B49E446F}">
      <dgm:prSet/>
      <dgm:spPr/>
      <dgm:t>
        <a:bodyPr/>
        <a:lstStyle/>
        <a:p>
          <a:endParaRPr lang="de-DE"/>
        </a:p>
      </dgm:t>
    </dgm:pt>
    <dgm:pt modelId="{D76B38AF-C2FA-4636-BF20-4BC399DF0CD7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 err="1"/>
            <a:t>Protect</a:t>
          </a:r>
          <a:r>
            <a:rPr lang="de-DE" dirty="0"/>
            <a:t> </a:t>
          </a:r>
        </a:p>
      </dgm:t>
    </dgm:pt>
    <dgm:pt modelId="{334948EF-EFBD-4D24-B527-EA54EA37977C}" type="parTrans" cxnId="{5E960C24-CC40-4841-BFC2-C0F5A5F5993B}">
      <dgm:prSet/>
      <dgm:spPr/>
      <dgm:t>
        <a:bodyPr/>
        <a:lstStyle/>
        <a:p>
          <a:endParaRPr lang="de-DE"/>
        </a:p>
      </dgm:t>
    </dgm:pt>
    <dgm:pt modelId="{074868AD-2DEB-4D38-BADA-DBA00F0803E8}" type="sibTrans" cxnId="{5E960C24-CC40-4841-BFC2-C0F5A5F5993B}">
      <dgm:prSet/>
      <dgm:spPr/>
      <dgm:t>
        <a:bodyPr/>
        <a:lstStyle/>
        <a:p>
          <a:endParaRPr lang="de-DE"/>
        </a:p>
      </dgm:t>
    </dgm:pt>
    <dgm:pt modelId="{6C7FD647-C4D2-4919-8304-9CD56F50E808}">
      <dgm:prSet phldrT="[Text]" custT="1"/>
      <dgm:spPr>
        <a:solidFill>
          <a:schemeClr val="accent5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Service</a:t>
          </a:r>
        </a:p>
      </dgm:t>
    </dgm:pt>
    <dgm:pt modelId="{B27E891D-5048-4735-A8FE-D58E354843FB}" type="parTrans" cxnId="{6DFE7483-223C-4158-999A-E754B4B8A95B}">
      <dgm:prSet/>
      <dgm:spPr/>
      <dgm:t>
        <a:bodyPr/>
        <a:lstStyle/>
        <a:p>
          <a:endParaRPr lang="de-DE"/>
        </a:p>
      </dgm:t>
    </dgm:pt>
    <dgm:pt modelId="{7EB54401-07AA-4EAD-B5A2-45AD63F4CE77}" type="sibTrans" cxnId="{6DFE7483-223C-4158-999A-E754B4B8A95B}">
      <dgm:prSet/>
      <dgm:spPr/>
      <dgm:t>
        <a:bodyPr/>
        <a:lstStyle/>
        <a:p>
          <a:endParaRPr lang="de-DE"/>
        </a:p>
      </dgm:t>
    </dgm:pt>
    <dgm:pt modelId="{87798B80-EFDD-4577-80A1-C550979F341A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E-Learning</a:t>
          </a:r>
        </a:p>
      </dgm:t>
    </dgm:pt>
    <dgm:pt modelId="{433FB1AD-A0B9-47B7-A2C0-A63585F9673C}" type="parTrans" cxnId="{70F6C45D-8035-4BED-B0AB-D3858D8C0CF8}">
      <dgm:prSet/>
      <dgm:spPr/>
      <dgm:t>
        <a:bodyPr/>
        <a:lstStyle/>
        <a:p>
          <a:endParaRPr lang="de-DE"/>
        </a:p>
      </dgm:t>
    </dgm:pt>
    <dgm:pt modelId="{110E6C31-472B-44E5-899B-01202D336A80}" type="sibTrans" cxnId="{70F6C45D-8035-4BED-B0AB-D3858D8C0CF8}">
      <dgm:prSet/>
      <dgm:spPr/>
      <dgm:t>
        <a:bodyPr/>
        <a:lstStyle/>
        <a:p>
          <a:endParaRPr lang="de-DE"/>
        </a:p>
      </dgm:t>
    </dgm:pt>
    <dgm:pt modelId="{49BE4C59-0E59-467E-914B-E952E2D35E49}">
      <dgm:prSet phldrT="[Text]" custT="1"/>
      <dgm:spPr>
        <a:solidFill>
          <a:schemeClr val="accent5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Checklists</a:t>
          </a:r>
          <a:r>
            <a:rPr lang="de-DE" sz="1050" dirty="0"/>
            <a:t> </a:t>
          </a:r>
          <a:r>
            <a:rPr lang="de-DE" sz="1050" dirty="0" err="1"/>
            <a:t>specialist</a:t>
          </a:r>
          <a:r>
            <a:rPr lang="de-DE" sz="1050" dirty="0"/>
            <a:t> </a:t>
          </a:r>
          <a:r>
            <a:rPr lang="de-DE" sz="1050" dirty="0" err="1"/>
            <a:t>areas</a:t>
          </a:r>
          <a:endParaRPr lang="de-DE" sz="1050" dirty="0"/>
        </a:p>
      </dgm:t>
    </dgm:pt>
    <dgm:pt modelId="{2410229C-D68E-4CDF-9C8D-13ACB07F1121}" type="parTrans" cxnId="{5714B737-9833-4A3F-A3D7-79BA48E2053C}">
      <dgm:prSet/>
      <dgm:spPr/>
      <dgm:t>
        <a:bodyPr/>
        <a:lstStyle/>
        <a:p>
          <a:endParaRPr lang="de-DE"/>
        </a:p>
      </dgm:t>
    </dgm:pt>
    <dgm:pt modelId="{F336BFF0-FA62-4262-8BB4-D7DB1688AAB9}" type="sibTrans" cxnId="{5714B737-9833-4A3F-A3D7-79BA48E2053C}">
      <dgm:prSet/>
      <dgm:spPr/>
      <dgm:t>
        <a:bodyPr/>
        <a:lstStyle/>
        <a:p>
          <a:endParaRPr lang="de-DE"/>
        </a:p>
      </dgm:t>
    </dgm:pt>
    <dgm:pt modelId="{46F6882F-F69B-4043-8B15-CD23217972BA}">
      <dgm:prSet phldrT="[Text]" custT="1"/>
      <dgm:spPr>
        <a:solidFill>
          <a:schemeClr val="accent5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Knowledge</a:t>
          </a:r>
          <a:endParaRPr lang="de-DE" sz="1050" dirty="0"/>
        </a:p>
      </dgm:t>
    </dgm:pt>
    <dgm:pt modelId="{58D3992E-B15A-4905-B651-0A58C8CAE0D5}" type="parTrans" cxnId="{FA476C02-0BF6-4039-ADD9-941B3D805BDC}">
      <dgm:prSet/>
      <dgm:spPr/>
      <dgm:t>
        <a:bodyPr/>
        <a:lstStyle/>
        <a:p>
          <a:endParaRPr lang="de-DE"/>
        </a:p>
      </dgm:t>
    </dgm:pt>
    <dgm:pt modelId="{B81D2EBA-9412-4FE7-8BA6-66A5CAFCE523}" type="sibTrans" cxnId="{FA476C02-0BF6-4039-ADD9-941B3D805BDC}">
      <dgm:prSet/>
      <dgm:spPr/>
      <dgm:t>
        <a:bodyPr/>
        <a:lstStyle/>
        <a:p>
          <a:endParaRPr lang="de-DE"/>
        </a:p>
      </dgm:t>
    </dgm:pt>
    <dgm:pt modelId="{F3718637-FCE1-4284-BA23-473E0BBDFC86}">
      <dgm:prSet phldrT="[Text]" custT="1"/>
      <dgm:spPr>
        <a:solidFill>
          <a:schemeClr val="accent1">
            <a:lumMod val="40000"/>
            <a:lumOff val="60000"/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Error </a:t>
          </a:r>
          <a:r>
            <a:rPr lang="de-DE" sz="1050" dirty="0" err="1"/>
            <a:t>culture</a:t>
          </a:r>
          <a:endParaRPr lang="de-DE" sz="1050" dirty="0"/>
        </a:p>
      </dgm:t>
    </dgm:pt>
    <dgm:pt modelId="{521D31CF-4B8F-4A42-95EC-7A228995662B}" type="parTrans" cxnId="{72BBA9CE-F565-439E-B11A-0E0B2272A9F5}">
      <dgm:prSet/>
      <dgm:spPr/>
      <dgm:t>
        <a:bodyPr/>
        <a:lstStyle/>
        <a:p>
          <a:endParaRPr lang="de-DE"/>
        </a:p>
      </dgm:t>
    </dgm:pt>
    <dgm:pt modelId="{112529DF-B0CA-4F6F-9283-166C0F2406FD}" type="sibTrans" cxnId="{72BBA9CE-F565-439E-B11A-0E0B2272A9F5}">
      <dgm:prSet/>
      <dgm:spPr/>
      <dgm:t>
        <a:bodyPr/>
        <a:lstStyle/>
        <a:p>
          <a:endParaRPr lang="de-DE"/>
        </a:p>
      </dgm:t>
    </dgm:pt>
    <dgm:pt modelId="{A9B5A552-0AB6-45CD-8587-E1EBBC4571A7}">
      <dgm:prSet phldrT="[Text]" custT="1"/>
      <dgm:spPr>
        <a:solidFill>
          <a:schemeClr val="accent1">
            <a:lumMod val="40000"/>
            <a:lumOff val="60000"/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Check </a:t>
          </a:r>
          <a:r>
            <a:rPr lang="de-DE" sz="1050" dirty="0" err="1"/>
            <a:t>lists</a:t>
          </a:r>
          <a:endParaRPr lang="de-DE" sz="1050" dirty="0"/>
        </a:p>
      </dgm:t>
    </dgm:pt>
    <dgm:pt modelId="{6FC6A451-51FC-41B8-87EB-33211BDFB92E}" type="parTrans" cxnId="{B8F089B2-EFC4-493D-A393-33DE5D46684E}">
      <dgm:prSet/>
      <dgm:spPr/>
      <dgm:t>
        <a:bodyPr/>
        <a:lstStyle/>
        <a:p>
          <a:endParaRPr lang="de-DE"/>
        </a:p>
      </dgm:t>
    </dgm:pt>
    <dgm:pt modelId="{17CE5D93-F617-4CE9-9AD3-DB46CB941A69}" type="sibTrans" cxnId="{B8F089B2-EFC4-493D-A393-33DE5D46684E}">
      <dgm:prSet/>
      <dgm:spPr/>
      <dgm:t>
        <a:bodyPr/>
        <a:lstStyle/>
        <a:p>
          <a:endParaRPr lang="de-DE"/>
        </a:p>
      </dgm:t>
    </dgm:pt>
    <dgm:pt modelId="{DBA7DF64-868D-4C11-B109-2A5992A8AC52}">
      <dgm:prSet phldrT="[Text]" custT="1"/>
      <dgm:spPr>
        <a:solidFill>
          <a:schemeClr val="accent1">
            <a:lumMod val="40000"/>
            <a:lumOff val="60000"/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Automate</a:t>
          </a:r>
          <a:endParaRPr lang="de-DE" sz="1050" dirty="0"/>
        </a:p>
      </dgm:t>
    </dgm:pt>
    <dgm:pt modelId="{C477F20D-AEE6-48EA-9CDF-436E59DB524E}" type="parTrans" cxnId="{E3610F0E-A0FF-459E-AFAD-90AB6506EC35}">
      <dgm:prSet/>
      <dgm:spPr/>
      <dgm:t>
        <a:bodyPr/>
        <a:lstStyle/>
        <a:p>
          <a:endParaRPr lang="de-DE"/>
        </a:p>
      </dgm:t>
    </dgm:pt>
    <dgm:pt modelId="{AAA7D7D8-B681-4074-9458-FDD9C42F1D4A}" type="sibTrans" cxnId="{E3610F0E-A0FF-459E-AFAD-90AB6506EC35}">
      <dgm:prSet/>
      <dgm:spPr/>
      <dgm:t>
        <a:bodyPr/>
        <a:lstStyle/>
        <a:p>
          <a:endParaRPr lang="de-DE"/>
        </a:p>
      </dgm:t>
    </dgm:pt>
    <dgm:pt modelId="{D8DDFF25-F712-49AE-92BF-9D0A7E87DEDA}">
      <dgm:prSet phldrT="[Text]" custT="1"/>
      <dgm:spPr>
        <a:solidFill>
          <a:schemeClr val="accent1">
            <a:lumMod val="20000"/>
            <a:lumOff val="80000"/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PDCA</a:t>
          </a:r>
        </a:p>
      </dgm:t>
    </dgm:pt>
    <dgm:pt modelId="{604F18A3-0EC0-4916-BFF2-9CBFC4FCE2DB}" type="parTrans" cxnId="{1674DC58-2A18-4D6B-897E-B8D5E0F80752}">
      <dgm:prSet/>
      <dgm:spPr/>
      <dgm:t>
        <a:bodyPr/>
        <a:lstStyle/>
        <a:p>
          <a:endParaRPr lang="de-DE"/>
        </a:p>
      </dgm:t>
    </dgm:pt>
    <dgm:pt modelId="{2D874CE0-B0F6-46E2-86F3-BA885B79C54A}" type="sibTrans" cxnId="{1674DC58-2A18-4D6B-897E-B8D5E0F80752}">
      <dgm:prSet/>
      <dgm:spPr/>
      <dgm:t>
        <a:bodyPr/>
        <a:lstStyle/>
        <a:p>
          <a:endParaRPr lang="de-DE"/>
        </a:p>
      </dgm:t>
    </dgm:pt>
    <dgm:pt modelId="{A4F730FD-FC33-452E-A48D-4FC3095C44E5}">
      <dgm:prSet phldrT="[Text]" custT="1"/>
      <dgm:spPr>
        <a:solidFill>
          <a:schemeClr val="accent1">
            <a:lumMod val="20000"/>
            <a:lumOff val="80000"/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Coaching</a:t>
          </a:r>
        </a:p>
      </dgm:t>
    </dgm:pt>
    <dgm:pt modelId="{7A6E5E84-6025-4261-B708-5C7C2D21A63D}" type="parTrans" cxnId="{168EAA45-BEB9-4830-A887-0AB284F4C4DA}">
      <dgm:prSet/>
      <dgm:spPr/>
      <dgm:t>
        <a:bodyPr/>
        <a:lstStyle/>
        <a:p>
          <a:endParaRPr lang="de-DE"/>
        </a:p>
      </dgm:t>
    </dgm:pt>
    <dgm:pt modelId="{266AF662-C3D9-4B36-98A0-CF01F11A827A}" type="sibTrans" cxnId="{168EAA45-BEB9-4830-A887-0AB284F4C4DA}">
      <dgm:prSet/>
      <dgm:spPr/>
      <dgm:t>
        <a:bodyPr/>
        <a:lstStyle/>
        <a:p>
          <a:endParaRPr lang="de-DE"/>
        </a:p>
      </dgm:t>
    </dgm:pt>
    <dgm:pt modelId="{D1E5B27B-A1AD-4E5C-8077-397155D3C068}">
      <dgm:prSet phldrT="[Text]" custT="1"/>
      <dgm:spPr>
        <a:solidFill>
          <a:schemeClr val="accent1">
            <a:alpha val="9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Corporate </a:t>
          </a:r>
          <a:r>
            <a:rPr lang="de-DE" sz="1050" dirty="0" err="1"/>
            <a:t>culture</a:t>
          </a:r>
          <a:endParaRPr lang="de-DE" sz="1050" dirty="0"/>
        </a:p>
      </dgm:t>
    </dgm:pt>
    <dgm:pt modelId="{7C76A974-9CD8-45FE-8FB7-6E673C46CC0D}" type="parTrans" cxnId="{32CAD5CA-4F51-440F-88D3-7B495D03AEF3}">
      <dgm:prSet/>
      <dgm:spPr/>
      <dgm:t>
        <a:bodyPr/>
        <a:lstStyle/>
        <a:p>
          <a:endParaRPr lang="de-DE"/>
        </a:p>
      </dgm:t>
    </dgm:pt>
    <dgm:pt modelId="{3CF05030-DA37-42CD-BA81-12B478CF96F2}" type="sibTrans" cxnId="{32CAD5CA-4F51-440F-88D3-7B495D03AEF3}">
      <dgm:prSet/>
      <dgm:spPr/>
      <dgm:t>
        <a:bodyPr/>
        <a:lstStyle/>
        <a:p>
          <a:endParaRPr lang="de-DE"/>
        </a:p>
      </dgm:t>
    </dgm:pt>
    <dgm:pt modelId="{3F594A75-981B-4AE7-8AF2-F807E47FB03C}">
      <dgm:prSet phldrT="[Text]" custT="1"/>
      <dgm:spPr>
        <a:solidFill>
          <a:schemeClr val="accent1">
            <a:alpha val="8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Change Management</a:t>
          </a:r>
        </a:p>
      </dgm:t>
    </dgm:pt>
    <dgm:pt modelId="{A756D32A-06E4-4DFF-B2E3-D8AA67F93A93}" type="parTrans" cxnId="{18789888-ECFF-4598-9A9D-827E92F055ED}">
      <dgm:prSet/>
      <dgm:spPr/>
      <dgm:t>
        <a:bodyPr/>
        <a:lstStyle/>
        <a:p>
          <a:endParaRPr lang="de-DE"/>
        </a:p>
      </dgm:t>
    </dgm:pt>
    <dgm:pt modelId="{1207D54A-F684-4033-B8E4-844E850EF5E6}" type="sibTrans" cxnId="{18789888-ECFF-4598-9A9D-827E92F055ED}">
      <dgm:prSet/>
      <dgm:spPr/>
      <dgm:t>
        <a:bodyPr/>
        <a:lstStyle/>
        <a:p>
          <a:endParaRPr lang="de-DE"/>
        </a:p>
      </dgm:t>
    </dgm:pt>
    <dgm:pt modelId="{D08B421A-4364-4413-8D12-CF8965C5B596}">
      <dgm:prSet phldrT="[Text]" custT="1"/>
      <dgm:spPr>
        <a:solidFill>
          <a:schemeClr val="accent1">
            <a:alpha val="7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Models</a:t>
          </a:r>
        </a:p>
      </dgm:t>
    </dgm:pt>
    <dgm:pt modelId="{102C8B89-C614-41DB-935C-4956A460AF15}" type="parTrans" cxnId="{56092CAE-E183-4DAB-A49D-A4EF633B1F51}">
      <dgm:prSet/>
      <dgm:spPr/>
      <dgm:t>
        <a:bodyPr/>
        <a:lstStyle/>
        <a:p>
          <a:endParaRPr lang="de-DE"/>
        </a:p>
      </dgm:t>
    </dgm:pt>
    <dgm:pt modelId="{8A8C8F07-B0CE-4116-ADA0-57935A21A6A3}" type="sibTrans" cxnId="{56092CAE-E183-4DAB-A49D-A4EF633B1F51}">
      <dgm:prSet/>
      <dgm:spPr/>
      <dgm:t>
        <a:bodyPr/>
        <a:lstStyle/>
        <a:p>
          <a:endParaRPr lang="de-DE"/>
        </a:p>
      </dgm:t>
    </dgm:pt>
    <dgm:pt modelId="{A8127BB2-82B4-461E-BEB4-AF580DF5AC37}">
      <dgm:prSet phldrT="[Text]" custT="1"/>
      <dgm:spPr>
        <a:solidFill>
          <a:schemeClr val="accent1">
            <a:alpha val="6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Stories </a:t>
          </a:r>
        </a:p>
      </dgm:t>
    </dgm:pt>
    <dgm:pt modelId="{D534909A-2BB0-4C5B-8E7F-86B8948EA1FE}" type="parTrans" cxnId="{88D5B066-EBD2-4A59-B8FE-15437EA34A99}">
      <dgm:prSet/>
      <dgm:spPr/>
      <dgm:t>
        <a:bodyPr/>
        <a:lstStyle/>
        <a:p>
          <a:endParaRPr lang="de-DE"/>
        </a:p>
      </dgm:t>
    </dgm:pt>
    <dgm:pt modelId="{F7B6F2B5-E303-45F9-B3F0-2BE2B115FE98}" type="sibTrans" cxnId="{88D5B066-EBD2-4A59-B8FE-15437EA34A99}">
      <dgm:prSet/>
      <dgm:spPr/>
      <dgm:t>
        <a:bodyPr/>
        <a:lstStyle/>
        <a:p>
          <a:endParaRPr lang="de-DE"/>
        </a:p>
      </dgm:t>
    </dgm:pt>
    <dgm:pt modelId="{DE5AB340-881C-4E1E-9FB4-2109DBECF6E9}">
      <dgm:prSet phldrT="[Text]" custT="1"/>
      <dgm:spPr>
        <a:solidFill>
          <a:schemeClr val="accent1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/>
            <a:t>Rituals, </a:t>
          </a:r>
          <a:r>
            <a:rPr lang="de-DE" sz="1050" dirty="0" err="1"/>
            <a:t>Continuity</a:t>
          </a:r>
          <a:endParaRPr lang="de-DE" sz="1050" dirty="0"/>
        </a:p>
      </dgm:t>
    </dgm:pt>
    <dgm:pt modelId="{AE63321C-B463-4B5E-B4BC-50D47E0E86A5}" type="parTrans" cxnId="{4B828460-EB86-4570-8811-0DDF0EBDA6CA}">
      <dgm:prSet/>
      <dgm:spPr/>
      <dgm:t>
        <a:bodyPr/>
        <a:lstStyle/>
        <a:p>
          <a:endParaRPr lang="de-DE"/>
        </a:p>
      </dgm:t>
    </dgm:pt>
    <dgm:pt modelId="{18136820-2DC6-40D4-8F89-104CC2F1794A}" type="sibTrans" cxnId="{4B828460-EB86-4570-8811-0DDF0EBDA6CA}">
      <dgm:prSet/>
      <dgm:spPr/>
      <dgm:t>
        <a:bodyPr/>
        <a:lstStyle/>
        <a:p>
          <a:endParaRPr lang="de-DE"/>
        </a:p>
      </dgm:t>
    </dgm:pt>
    <dgm:pt modelId="{8B438ABE-7A84-435B-ADB4-19CBAD38B6B1}">
      <dgm:prSet phldrT="[Text]" custT="1"/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de-DE" sz="1050" dirty="0" err="1"/>
            <a:t>Advanced</a:t>
          </a:r>
          <a:r>
            <a:rPr lang="de-DE" sz="1050" dirty="0"/>
            <a:t> </a:t>
          </a:r>
          <a:r>
            <a:rPr lang="de-DE" sz="1050" dirty="0" err="1"/>
            <a:t>training</a:t>
          </a:r>
          <a:endParaRPr lang="de-DE" sz="1050" dirty="0"/>
        </a:p>
      </dgm:t>
    </dgm:pt>
    <dgm:pt modelId="{8EA31DA7-C65D-4A65-BBB1-FA0FE8B5B1A8}" type="parTrans" cxnId="{FE99B4A5-9763-4836-8E7C-2FD3CA556ADB}">
      <dgm:prSet/>
      <dgm:spPr/>
      <dgm:t>
        <a:bodyPr/>
        <a:lstStyle/>
        <a:p>
          <a:endParaRPr lang="de-DE"/>
        </a:p>
      </dgm:t>
    </dgm:pt>
    <dgm:pt modelId="{64ADAF31-57AB-4D8B-91D6-C9CC76062AF2}" type="sibTrans" cxnId="{FE99B4A5-9763-4836-8E7C-2FD3CA556ADB}">
      <dgm:prSet/>
      <dgm:spPr/>
      <dgm:t>
        <a:bodyPr/>
        <a:lstStyle/>
        <a:p>
          <a:endParaRPr lang="de-DE"/>
        </a:p>
      </dgm:t>
    </dgm:pt>
    <dgm:pt modelId="{214557C9-8919-4BDA-9FCC-99CF99D9DE4C}" type="pres">
      <dgm:prSet presAssocID="{20819C42-E30F-489D-8EB9-A1D05759EB1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F696D48E-8FA0-4F8C-8B0C-438B24C2EAB6}" type="pres">
      <dgm:prSet presAssocID="{E6C19BA5-325B-4258-94F4-71F808C19D56}" presName="horFlow" presStyleCnt="0"/>
      <dgm:spPr/>
    </dgm:pt>
    <dgm:pt modelId="{E0CBC892-841E-46DE-A266-2869E5C03DFA}" type="pres">
      <dgm:prSet presAssocID="{E6C19BA5-325B-4258-94F4-71F808C19D56}" presName="bigChev" presStyleLbl="node1" presStyleIdx="0" presStyleCnt="6"/>
      <dgm:spPr/>
    </dgm:pt>
    <dgm:pt modelId="{0B761CEE-58EC-4ED6-861A-9BA057D0AFBF}" type="pres">
      <dgm:prSet presAssocID="{EB1C1D52-40E2-49F0-9858-9C33428D200D}" presName="parTrans" presStyleCnt="0"/>
      <dgm:spPr/>
    </dgm:pt>
    <dgm:pt modelId="{0EC57499-A8B2-4920-AD32-11D61A2009C5}" type="pres">
      <dgm:prSet presAssocID="{657230E7-1B02-46B8-BBC5-5C8281597D91}" presName="node" presStyleLbl="alignAccFollowNode1" presStyleIdx="0" presStyleCnt="30">
        <dgm:presLayoutVars>
          <dgm:bulletEnabled val="1"/>
        </dgm:presLayoutVars>
      </dgm:prSet>
      <dgm:spPr/>
    </dgm:pt>
    <dgm:pt modelId="{3E5A0DB0-393F-4FD1-826A-D6FE27BEB986}" type="pres">
      <dgm:prSet presAssocID="{AB0932FE-0D70-489C-8447-43E50D2C78FE}" presName="sibTrans" presStyleCnt="0"/>
      <dgm:spPr/>
    </dgm:pt>
    <dgm:pt modelId="{39CAE5B6-511D-4CAB-8FC8-5B3201A8ACFD}" type="pres">
      <dgm:prSet presAssocID="{FA4B7B06-2109-4AFB-8378-AEB654F11F1D}" presName="node" presStyleLbl="alignAccFollowNode1" presStyleIdx="1" presStyleCnt="30">
        <dgm:presLayoutVars>
          <dgm:bulletEnabled val="1"/>
        </dgm:presLayoutVars>
      </dgm:prSet>
      <dgm:spPr/>
    </dgm:pt>
    <dgm:pt modelId="{C573F775-559E-49AF-B627-8FC0AB17B8A0}" type="pres">
      <dgm:prSet presAssocID="{52AF609F-6792-4AC1-AF95-F1A7742F12BF}" presName="sibTrans" presStyleCnt="0"/>
      <dgm:spPr/>
    </dgm:pt>
    <dgm:pt modelId="{05A9CC36-733E-4CA2-87D6-B295FB8B7877}" type="pres">
      <dgm:prSet presAssocID="{B8045214-B910-4C83-A908-1A83D5D50897}" presName="node" presStyleLbl="alignAccFollowNode1" presStyleIdx="2" presStyleCnt="30">
        <dgm:presLayoutVars>
          <dgm:bulletEnabled val="1"/>
        </dgm:presLayoutVars>
      </dgm:prSet>
      <dgm:spPr/>
    </dgm:pt>
    <dgm:pt modelId="{05C70D07-05AA-427B-A5ED-70C8F839FA17}" type="pres">
      <dgm:prSet presAssocID="{264E61BD-B3A9-4E5B-8206-55409C60645C}" presName="sibTrans" presStyleCnt="0"/>
      <dgm:spPr/>
    </dgm:pt>
    <dgm:pt modelId="{C7816EB3-A758-44E1-9716-2B89F96A877D}" type="pres">
      <dgm:prSet presAssocID="{1E14D347-EDB0-4FB6-88D4-7EF44ADAF18A}" presName="node" presStyleLbl="alignAccFollowNode1" presStyleIdx="3" presStyleCnt="30">
        <dgm:presLayoutVars>
          <dgm:bulletEnabled val="1"/>
        </dgm:presLayoutVars>
      </dgm:prSet>
      <dgm:spPr/>
    </dgm:pt>
    <dgm:pt modelId="{44515CFE-5929-4FA3-B5F3-DC9D37D0F89E}" type="pres">
      <dgm:prSet presAssocID="{0C1964B9-A625-4D0E-B53F-F300BADBEE81}" presName="sibTrans" presStyleCnt="0"/>
      <dgm:spPr/>
    </dgm:pt>
    <dgm:pt modelId="{E9D6A19D-1C54-497A-977B-6B3FADC653D9}" type="pres">
      <dgm:prSet presAssocID="{70B55A40-03BF-42E3-9EFB-43A2B5FF01FC}" presName="node" presStyleLbl="alignAccFollowNode1" presStyleIdx="4" presStyleCnt="30">
        <dgm:presLayoutVars>
          <dgm:bulletEnabled val="1"/>
        </dgm:presLayoutVars>
      </dgm:prSet>
      <dgm:spPr/>
    </dgm:pt>
    <dgm:pt modelId="{F6DC2CE1-7872-48CB-BA5D-E8D7B1210791}" type="pres">
      <dgm:prSet presAssocID="{E6C19BA5-325B-4258-94F4-71F808C19D56}" presName="vSp" presStyleCnt="0"/>
      <dgm:spPr/>
    </dgm:pt>
    <dgm:pt modelId="{8C55A440-E25A-4600-A13E-FE816B2E9CA8}" type="pres">
      <dgm:prSet presAssocID="{6A32DF0D-19BA-4EA7-A3EA-2667D9A21846}" presName="horFlow" presStyleCnt="0"/>
      <dgm:spPr/>
    </dgm:pt>
    <dgm:pt modelId="{3469FE93-25D8-4F7A-AA2A-3B82B871F07B}" type="pres">
      <dgm:prSet presAssocID="{6A32DF0D-19BA-4EA7-A3EA-2667D9A21846}" presName="bigChev" presStyleLbl="node1" presStyleIdx="1" presStyleCnt="6"/>
      <dgm:spPr/>
    </dgm:pt>
    <dgm:pt modelId="{3C4FA1FC-7FDE-4990-97E6-87E15802DFF4}" type="pres">
      <dgm:prSet presAssocID="{A248D656-0435-4CB5-B95B-A48221EF9E94}" presName="parTrans" presStyleCnt="0"/>
      <dgm:spPr/>
    </dgm:pt>
    <dgm:pt modelId="{9FE1FEF1-AC15-44B8-9DFE-ACEDBA21889C}" type="pres">
      <dgm:prSet presAssocID="{6FCF858A-8510-451C-A0C5-2F77AAB54097}" presName="node" presStyleLbl="alignAccFollowNode1" presStyleIdx="5" presStyleCnt="30">
        <dgm:presLayoutVars>
          <dgm:bulletEnabled val="1"/>
        </dgm:presLayoutVars>
      </dgm:prSet>
      <dgm:spPr/>
    </dgm:pt>
    <dgm:pt modelId="{22C60C31-914A-4AC7-A621-1EFF7BF81725}" type="pres">
      <dgm:prSet presAssocID="{EC505385-A97C-48A0-A194-D384F8760CEB}" presName="sibTrans" presStyleCnt="0"/>
      <dgm:spPr/>
    </dgm:pt>
    <dgm:pt modelId="{4F642A6E-B068-4FB9-8633-E089EDD7ECE4}" type="pres">
      <dgm:prSet presAssocID="{AB936372-C5D0-431A-AEB3-C9CA514819EE}" presName="node" presStyleLbl="alignAccFollowNode1" presStyleIdx="6" presStyleCnt="30">
        <dgm:presLayoutVars>
          <dgm:bulletEnabled val="1"/>
        </dgm:presLayoutVars>
      </dgm:prSet>
      <dgm:spPr/>
    </dgm:pt>
    <dgm:pt modelId="{A4448E90-FAA0-4094-8368-7E284BDDF933}" type="pres">
      <dgm:prSet presAssocID="{324DFBB2-AAD1-477A-B191-023DA00E696B}" presName="sibTrans" presStyleCnt="0"/>
      <dgm:spPr/>
    </dgm:pt>
    <dgm:pt modelId="{99C237BB-700E-418B-A279-8B1AFE43DBA1}" type="pres">
      <dgm:prSet presAssocID="{99A1D180-11D7-411F-A5BE-07E12729F085}" presName="node" presStyleLbl="alignAccFollowNode1" presStyleIdx="7" presStyleCnt="30">
        <dgm:presLayoutVars>
          <dgm:bulletEnabled val="1"/>
        </dgm:presLayoutVars>
      </dgm:prSet>
      <dgm:spPr/>
    </dgm:pt>
    <dgm:pt modelId="{F37850E5-0673-420E-82C1-4DB37E867775}" type="pres">
      <dgm:prSet presAssocID="{AFE1E4BF-4781-4152-9AEA-0FDF221713F7}" presName="sibTrans" presStyleCnt="0"/>
      <dgm:spPr/>
    </dgm:pt>
    <dgm:pt modelId="{23464EA3-B7D0-48C2-A8A8-7A60F4F93940}" type="pres">
      <dgm:prSet presAssocID="{D9A7F9A0-AFA3-4D96-BC32-3BE3678D6753}" presName="node" presStyleLbl="alignAccFollowNode1" presStyleIdx="8" presStyleCnt="30">
        <dgm:presLayoutVars>
          <dgm:bulletEnabled val="1"/>
        </dgm:presLayoutVars>
      </dgm:prSet>
      <dgm:spPr/>
    </dgm:pt>
    <dgm:pt modelId="{B1C3E8A0-AB96-4A2F-B0F9-D8569B2C8B2F}" type="pres">
      <dgm:prSet presAssocID="{71C8AFFF-2B9D-4209-AA12-3DF5458749BD}" presName="sibTrans" presStyleCnt="0"/>
      <dgm:spPr/>
    </dgm:pt>
    <dgm:pt modelId="{6069B7D2-84CF-4388-8294-214EBF747812}" type="pres">
      <dgm:prSet presAssocID="{8343443B-391F-47DA-8F27-878DCD01A8F7}" presName="node" presStyleLbl="alignAccFollowNode1" presStyleIdx="9" presStyleCnt="30">
        <dgm:presLayoutVars>
          <dgm:bulletEnabled val="1"/>
        </dgm:presLayoutVars>
      </dgm:prSet>
      <dgm:spPr/>
    </dgm:pt>
    <dgm:pt modelId="{092093C7-2110-4438-98FA-6EAB6F43FFBB}" type="pres">
      <dgm:prSet presAssocID="{6A32DF0D-19BA-4EA7-A3EA-2667D9A21846}" presName="vSp" presStyleCnt="0"/>
      <dgm:spPr/>
    </dgm:pt>
    <dgm:pt modelId="{6AAE1734-5E71-40DC-A1B3-57093D793075}" type="pres">
      <dgm:prSet presAssocID="{E26ACE8D-9CA8-4C40-8963-824FEC2C3B00}" presName="horFlow" presStyleCnt="0"/>
      <dgm:spPr/>
    </dgm:pt>
    <dgm:pt modelId="{5A97C4D4-A878-443D-9798-C86BA6573CB4}" type="pres">
      <dgm:prSet presAssocID="{E26ACE8D-9CA8-4C40-8963-824FEC2C3B00}" presName="bigChev" presStyleLbl="node1" presStyleIdx="2" presStyleCnt="6"/>
      <dgm:spPr/>
    </dgm:pt>
    <dgm:pt modelId="{9A2B236C-81B4-4214-AD57-C5313C9580E9}" type="pres">
      <dgm:prSet presAssocID="{456D28CB-8757-4C15-8291-F5D550BBC260}" presName="parTrans" presStyleCnt="0"/>
      <dgm:spPr/>
    </dgm:pt>
    <dgm:pt modelId="{0FC285FE-E05A-4DCB-98A7-D86A684DD27A}" type="pres">
      <dgm:prSet presAssocID="{4A2D602B-9F04-4313-9347-796E3F6A291B}" presName="node" presStyleLbl="alignAccFollowNode1" presStyleIdx="10" presStyleCnt="30">
        <dgm:presLayoutVars>
          <dgm:bulletEnabled val="1"/>
        </dgm:presLayoutVars>
      </dgm:prSet>
      <dgm:spPr/>
    </dgm:pt>
    <dgm:pt modelId="{EEC5A2F4-54A7-4E4D-BA43-43564C4C464B}" type="pres">
      <dgm:prSet presAssocID="{C3288238-6835-4A0B-8F8E-64FE294FAAC4}" presName="sibTrans" presStyleCnt="0"/>
      <dgm:spPr/>
    </dgm:pt>
    <dgm:pt modelId="{8B305C19-5E8C-42F2-8E7E-D8E4EA2DA894}" type="pres">
      <dgm:prSet presAssocID="{0AC9F133-0C41-4FEE-9C31-8CB3A9DDAB8B}" presName="node" presStyleLbl="alignAccFollowNode1" presStyleIdx="11" presStyleCnt="30">
        <dgm:presLayoutVars>
          <dgm:bulletEnabled val="1"/>
        </dgm:presLayoutVars>
      </dgm:prSet>
      <dgm:spPr/>
    </dgm:pt>
    <dgm:pt modelId="{D5B8D93B-A6EB-40F0-87C3-4B5444729CD5}" type="pres">
      <dgm:prSet presAssocID="{4CBA7ED7-D816-487E-B80D-9C006D770E3C}" presName="sibTrans" presStyleCnt="0"/>
      <dgm:spPr/>
    </dgm:pt>
    <dgm:pt modelId="{60683E4C-B840-43A2-B11A-DAAC446B32C4}" type="pres">
      <dgm:prSet presAssocID="{10860C30-9269-48B2-9F9A-03216A87DB75}" presName="node" presStyleLbl="alignAccFollowNode1" presStyleIdx="12" presStyleCnt="30">
        <dgm:presLayoutVars>
          <dgm:bulletEnabled val="1"/>
        </dgm:presLayoutVars>
      </dgm:prSet>
      <dgm:spPr/>
    </dgm:pt>
    <dgm:pt modelId="{ADAFD9CB-9463-4904-A5D4-D16C445A95E8}" type="pres">
      <dgm:prSet presAssocID="{559A00E5-7BF0-4AB9-A803-BA2786DEA638}" presName="sibTrans" presStyleCnt="0"/>
      <dgm:spPr/>
    </dgm:pt>
    <dgm:pt modelId="{E0F721E2-5E34-4FDF-9250-E67690A274E7}" type="pres">
      <dgm:prSet presAssocID="{19B11093-B1E4-42ED-BC89-E4E9617958AE}" presName="node" presStyleLbl="alignAccFollowNode1" presStyleIdx="13" presStyleCnt="30">
        <dgm:presLayoutVars>
          <dgm:bulletEnabled val="1"/>
        </dgm:presLayoutVars>
      </dgm:prSet>
      <dgm:spPr/>
    </dgm:pt>
    <dgm:pt modelId="{15B2BFFB-2AB9-4CB6-9C83-3563D6A9F1FC}" type="pres">
      <dgm:prSet presAssocID="{0A02591E-D9F3-45AD-8576-54FBE4C473E5}" presName="sibTrans" presStyleCnt="0"/>
      <dgm:spPr/>
    </dgm:pt>
    <dgm:pt modelId="{BCF9872A-410E-4CAE-96FB-235B0B49EAB3}" type="pres">
      <dgm:prSet presAssocID="{C31D5ED6-6BD5-4732-A940-127CE79FEE58}" presName="node" presStyleLbl="alignAccFollowNode1" presStyleIdx="14" presStyleCnt="30">
        <dgm:presLayoutVars>
          <dgm:bulletEnabled val="1"/>
        </dgm:presLayoutVars>
      </dgm:prSet>
      <dgm:spPr/>
    </dgm:pt>
    <dgm:pt modelId="{6C15330E-628B-4D08-A9C4-203E78541F74}" type="pres">
      <dgm:prSet presAssocID="{E26ACE8D-9CA8-4C40-8963-824FEC2C3B00}" presName="vSp" presStyleCnt="0"/>
      <dgm:spPr/>
    </dgm:pt>
    <dgm:pt modelId="{E48237DD-3670-40CF-ADCA-E37F49EA51C1}" type="pres">
      <dgm:prSet presAssocID="{F54F4155-A9FE-46F1-BF06-8D1AD4F66222}" presName="horFlow" presStyleCnt="0"/>
      <dgm:spPr/>
    </dgm:pt>
    <dgm:pt modelId="{9B63BCE3-565F-44C2-BF76-2BD44F3B0074}" type="pres">
      <dgm:prSet presAssocID="{F54F4155-A9FE-46F1-BF06-8D1AD4F66222}" presName="bigChev" presStyleLbl="node1" presStyleIdx="3" presStyleCnt="6"/>
      <dgm:spPr/>
    </dgm:pt>
    <dgm:pt modelId="{E484D73F-FC66-44CF-995E-9B4C22CE4423}" type="pres">
      <dgm:prSet presAssocID="{B27E891D-5048-4735-A8FE-D58E354843FB}" presName="parTrans" presStyleCnt="0"/>
      <dgm:spPr/>
    </dgm:pt>
    <dgm:pt modelId="{B0EA1530-5E67-42E5-AEC1-A7BEA102742D}" type="pres">
      <dgm:prSet presAssocID="{6C7FD647-C4D2-4919-8304-9CD56F50E808}" presName="node" presStyleLbl="alignAccFollowNode1" presStyleIdx="15" presStyleCnt="30">
        <dgm:presLayoutVars>
          <dgm:bulletEnabled val="1"/>
        </dgm:presLayoutVars>
      </dgm:prSet>
      <dgm:spPr/>
    </dgm:pt>
    <dgm:pt modelId="{E2B7097F-0A4B-4537-9454-213B850CF645}" type="pres">
      <dgm:prSet presAssocID="{7EB54401-07AA-4EAD-B5A2-45AD63F4CE77}" presName="sibTrans" presStyleCnt="0"/>
      <dgm:spPr/>
    </dgm:pt>
    <dgm:pt modelId="{A3AF6C67-89AC-4612-87F2-C132E28715F4}" type="pres">
      <dgm:prSet presAssocID="{87798B80-EFDD-4577-80A1-C550979F341A}" presName="node" presStyleLbl="alignAccFollowNode1" presStyleIdx="16" presStyleCnt="30">
        <dgm:presLayoutVars>
          <dgm:bulletEnabled val="1"/>
        </dgm:presLayoutVars>
      </dgm:prSet>
      <dgm:spPr/>
    </dgm:pt>
    <dgm:pt modelId="{F734B81B-D371-4090-8F0A-4BF9E73E708D}" type="pres">
      <dgm:prSet presAssocID="{110E6C31-472B-44E5-899B-01202D336A80}" presName="sibTrans" presStyleCnt="0"/>
      <dgm:spPr/>
    </dgm:pt>
    <dgm:pt modelId="{42240598-6235-4F17-9158-318D2B27D4A9}" type="pres">
      <dgm:prSet presAssocID="{49BE4C59-0E59-467E-914B-E952E2D35E49}" presName="node" presStyleLbl="alignAccFollowNode1" presStyleIdx="17" presStyleCnt="30">
        <dgm:presLayoutVars>
          <dgm:bulletEnabled val="1"/>
        </dgm:presLayoutVars>
      </dgm:prSet>
      <dgm:spPr/>
    </dgm:pt>
    <dgm:pt modelId="{B75C83F3-1F45-4735-922E-F6F266112138}" type="pres">
      <dgm:prSet presAssocID="{F336BFF0-FA62-4262-8BB4-D7DB1688AAB9}" presName="sibTrans" presStyleCnt="0"/>
      <dgm:spPr/>
    </dgm:pt>
    <dgm:pt modelId="{F6870673-7F8A-41AD-9291-7D1ADE8CC9B6}" type="pres">
      <dgm:prSet presAssocID="{46F6882F-F69B-4043-8B15-CD23217972BA}" presName="node" presStyleLbl="alignAccFollowNode1" presStyleIdx="18" presStyleCnt="30">
        <dgm:presLayoutVars>
          <dgm:bulletEnabled val="1"/>
        </dgm:presLayoutVars>
      </dgm:prSet>
      <dgm:spPr/>
    </dgm:pt>
    <dgm:pt modelId="{871C2B4A-7C5C-4EF0-B4A4-3094582743DA}" type="pres">
      <dgm:prSet presAssocID="{B81D2EBA-9412-4FE7-8BA6-66A5CAFCE523}" presName="sibTrans" presStyleCnt="0"/>
      <dgm:spPr/>
    </dgm:pt>
    <dgm:pt modelId="{DDD0EC3A-A9EE-4B57-B0D3-A2F51E6846F7}" type="pres">
      <dgm:prSet presAssocID="{8B438ABE-7A84-435B-ADB4-19CBAD38B6B1}" presName="node" presStyleLbl="alignAccFollowNode1" presStyleIdx="19" presStyleCnt="30">
        <dgm:presLayoutVars>
          <dgm:bulletEnabled val="1"/>
        </dgm:presLayoutVars>
      </dgm:prSet>
      <dgm:spPr/>
    </dgm:pt>
    <dgm:pt modelId="{61C5A4AD-F808-4235-82E4-0548271412F6}" type="pres">
      <dgm:prSet presAssocID="{F54F4155-A9FE-46F1-BF06-8D1AD4F66222}" presName="vSp" presStyleCnt="0"/>
      <dgm:spPr/>
    </dgm:pt>
    <dgm:pt modelId="{C9F8D20B-4E8E-4B32-A72F-93DEA70B17E7}" type="pres">
      <dgm:prSet presAssocID="{D76B38AF-C2FA-4636-BF20-4BC399DF0CD7}" presName="horFlow" presStyleCnt="0"/>
      <dgm:spPr/>
    </dgm:pt>
    <dgm:pt modelId="{1188A86D-921C-4C2E-A81B-57406570CF1F}" type="pres">
      <dgm:prSet presAssocID="{D76B38AF-C2FA-4636-BF20-4BC399DF0CD7}" presName="bigChev" presStyleLbl="node1" presStyleIdx="4" presStyleCnt="6"/>
      <dgm:spPr/>
    </dgm:pt>
    <dgm:pt modelId="{D32C5D71-B7E5-400D-B956-010A6DFE7856}" type="pres">
      <dgm:prSet presAssocID="{521D31CF-4B8F-4A42-95EC-7A228995662B}" presName="parTrans" presStyleCnt="0"/>
      <dgm:spPr/>
    </dgm:pt>
    <dgm:pt modelId="{A2CA4AAF-5B78-4E80-AC43-C09EE94F4C12}" type="pres">
      <dgm:prSet presAssocID="{F3718637-FCE1-4284-BA23-473E0BBDFC86}" presName="node" presStyleLbl="alignAccFollowNode1" presStyleIdx="20" presStyleCnt="30">
        <dgm:presLayoutVars>
          <dgm:bulletEnabled val="1"/>
        </dgm:presLayoutVars>
      </dgm:prSet>
      <dgm:spPr/>
    </dgm:pt>
    <dgm:pt modelId="{F3EF5A86-81E0-475C-9C9F-DB56C952D18A}" type="pres">
      <dgm:prSet presAssocID="{112529DF-B0CA-4F6F-9283-166C0F2406FD}" presName="sibTrans" presStyleCnt="0"/>
      <dgm:spPr/>
    </dgm:pt>
    <dgm:pt modelId="{86772383-184D-4338-BBF2-9F3EE7456109}" type="pres">
      <dgm:prSet presAssocID="{A9B5A552-0AB6-45CD-8587-E1EBBC4571A7}" presName="node" presStyleLbl="alignAccFollowNode1" presStyleIdx="21" presStyleCnt="30">
        <dgm:presLayoutVars>
          <dgm:bulletEnabled val="1"/>
        </dgm:presLayoutVars>
      </dgm:prSet>
      <dgm:spPr/>
    </dgm:pt>
    <dgm:pt modelId="{09C69BD2-0DE3-43D3-8C05-C2E20B21E718}" type="pres">
      <dgm:prSet presAssocID="{17CE5D93-F617-4CE9-9AD3-DB46CB941A69}" presName="sibTrans" presStyleCnt="0"/>
      <dgm:spPr/>
    </dgm:pt>
    <dgm:pt modelId="{DAE6A969-1DDA-40D0-B7EF-C42AB7AB4B29}" type="pres">
      <dgm:prSet presAssocID="{DBA7DF64-868D-4C11-B109-2A5992A8AC52}" presName="node" presStyleLbl="alignAccFollowNode1" presStyleIdx="22" presStyleCnt="30" custLinFactNeighborX="11744" custLinFactNeighborY="-135">
        <dgm:presLayoutVars>
          <dgm:bulletEnabled val="1"/>
        </dgm:presLayoutVars>
      </dgm:prSet>
      <dgm:spPr/>
    </dgm:pt>
    <dgm:pt modelId="{31016528-A495-4722-9781-7819522EBB9E}" type="pres">
      <dgm:prSet presAssocID="{AAA7D7D8-B681-4074-9458-FDD9C42F1D4A}" presName="sibTrans" presStyleCnt="0"/>
      <dgm:spPr/>
    </dgm:pt>
    <dgm:pt modelId="{5D0BC6CE-D9E9-425F-AAB4-3FF57CE06C29}" type="pres">
      <dgm:prSet presAssocID="{D8DDFF25-F712-49AE-92BF-9D0A7E87DEDA}" presName="node" presStyleLbl="alignAccFollowNode1" presStyleIdx="23" presStyleCnt="30">
        <dgm:presLayoutVars>
          <dgm:bulletEnabled val="1"/>
        </dgm:presLayoutVars>
      </dgm:prSet>
      <dgm:spPr/>
    </dgm:pt>
    <dgm:pt modelId="{55582500-8B56-482B-B2E4-4F2E6FC89061}" type="pres">
      <dgm:prSet presAssocID="{2D874CE0-B0F6-46E2-86F3-BA885B79C54A}" presName="sibTrans" presStyleCnt="0"/>
      <dgm:spPr/>
    </dgm:pt>
    <dgm:pt modelId="{3F9CB453-C704-41B6-BCA9-986D6B2D5D5F}" type="pres">
      <dgm:prSet presAssocID="{A4F730FD-FC33-452E-A48D-4FC3095C44E5}" presName="node" presStyleLbl="alignAccFollowNode1" presStyleIdx="24" presStyleCnt="30">
        <dgm:presLayoutVars>
          <dgm:bulletEnabled val="1"/>
        </dgm:presLayoutVars>
      </dgm:prSet>
      <dgm:spPr/>
    </dgm:pt>
    <dgm:pt modelId="{6F297815-E704-4967-9F60-1306553151BE}" type="pres">
      <dgm:prSet presAssocID="{D76B38AF-C2FA-4636-BF20-4BC399DF0CD7}" presName="vSp" presStyleCnt="0"/>
      <dgm:spPr/>
    </dgm:pt>
    <dgm:pt modelId="{6E42B10D-7700-46B2-B2A7-D56FDF699B8F}" type="pres">
      <dgm:prSet presAssocID="{87467AF4-9954-4C97-B872-CD21BE218ACA}" presName="horFlow" presStyleCnt="0"/>
      <dgm:spPr/>
    </dgm:pt>
    <dgm:pt modelId="{E337BA27-9A33-464C-8581-51004DEE1119}" type="pres">
      <dgm:prSet presAssocID="{87467AF4-9954-4C97-B872-CD21BE218ACA}" presName="bigChev" presStyleLbl="node1" presStyleIdx="5" presStyleCnt="6" custLinFactNeighborX="6288" custLinFactNeighborY="-55"/>
      <dgm:spPr/>
    </dgm:pt>
    <dgm:pt modelId="{B6035975-78E2-4793-84BD-DFF4353EEA4A}" type="pres">
      <dgm:prSet presAssocID="{7C76A974-9CD8-45FE-8FB7-6E673C46CC0D}" presName="parTrans" presStyleCnt="0"/>
      <dgm:spPr/>
    </dgm:pt>
    <dgm:pt modelId="{0D04FF0A-F00C-4832-8814-EE89B6A971C0}" type="pres">
      <dgm:prSet presAssocID="{D1E5B27B-A1AD-4E5C-8077-397155D3C068}" presName="node" presStyleLbl="alignAccFollowNode1" presStyleIdx="25" presStyleCnt="30">
        <dgm:presLayoutVars>
          <dgm:bulletEnabled val="1"/>
        </dgm:presLayoutVars>
      </dgm:prSet>
      <dgm:spPr/>
    </dgm:pt>
    <dgm:pt modelId="{E57B1F13-1015-419E-A084-E152D5CD5C6D}" type="pres">
      <dgm:prSet presAssocID="{3CF05030-DA37-42CD-BA81-12B478CF96F2}" presName="sibTrans" presStyleCnt="0"/>
      <dgm:spPr/>
    </dgm:pt>
    <dgm:pt modelId="{D71F5526-3208-40F5-A072-1DF422AB9B66}" type="pres">
      <dgm:prSet presAssocID="{3F594A75-981B-4AE7-8AF2-F807E47FB03C}" presName="node" presStyleLbl="alignAccFollowNode1" presStyleIdx="26" presStyleCnt="30">
        <dgm:presLayoutVars>
          <dgm:bulletEnabled val="1"/>
        </dgm:presLayoutVars>
      </dgm:prSet>
      <dgm:spPr/>
    </dgm:pt>
    <dgm:pt modelId="{D50ED55F-59F7-4CA8-A459-0E9E341C73AD}" type="pres">
      <dgm:prSet presAssocID="{1207D54A-F684-4033-B8E4-844E850EF5E6}" presName="sibTrans" presStyleCnt="0"/>
      <dgm:spPr/>
    </dgm:pt>
    <dgm:pt modelId="{32A43EAE-2E26-4351-AA49-5C9F4774C2EF}" type="pres">
      <dgm:prSet presAssocID="{D08B421A-4364-4413-8D12-CF8965C5B596}" presName="node" presStyleLbl="alignAccFollowNode1" presStyleIdx="27" presStyleCnt="30">
        <dgm:presLayoutVars>
          <dgm:bulletEnabled val="1"/>
        </dgm:presLayoutVars>
      </dgm:prSet>
      <dgm:spPr/>
    </dgm:pt>
    <dgm:pt modelId="{F137B9F6-EF20-44AB-B878-C3634BC0DB5A}" type="pres">
      <dgm:prSet presAssocID="{8A8C8F07-B0CE-4116-ADA0-57935A21A6A3}" presName="sibTrans" presStyleCnt="0"/>
      <dgm:spPr/>
    </dgm:pt>
    <dgm:pt modelId="{33A640BD-4AC1-4FDC-93CB-CF800E4FF82D}" type="pres">
      <dgm:prSet presAssocID="{A8127BB2-82B4-461E-BEB4-AF580DF5AC37}" presName="node" presStyleLbl="alignAccFollowNode1" presStyleIdx="28" presStyleCnt="30">
        <dgm:presLayoutVars>
          <dgm:bulletEnabled val="1"/>
        </dgm:presLayoutVars>
      </dgm:prSet>
      <dgm:spPr/>
    </dgm:pt>
    <dgm:pt modelId="{20F71056-99A7-46AC-B8D8-778848852958}" type="pres">
      <dgm:prSet presAssocID="{F7B6F2B5-E303-45F9-B3F0-2BE2B115FE98}" presName="sibTrans" presStyleCnt="0"/>
      <dgm:spPr/>
    </dgm:pt>
    <dgm:pt modelId="{C1263683-AB4D-45E3-89DA-C3305E2261E6}" type="pres">
      <dgm:prSet presAssocID="{DE5AB340-881C-4E1E-9FB4-2109DBECF6E9}" presName="node" presStyleLbl="alignAccFollowNode1" presStyleIdx="29" presStyleCnt="30">
        <dgm:presLayoutVars>
          <dgm:bulletEnabled val="1"/>
        </dgm:presLayoutVars>
      </dgm:prSet>
      <dgm:spPr/>
    </dgm:pt>
  </dgm:ptLst>
  <dgm:cxnLst>
    <dgm:cxn modelId="{FA476C02-0BF6-4039-ADD9-941B3D805BDC}" srcId="{F54F4155-A9FE-46F1-BF06-8D1AD4F66222}" destId="{46F6882F-F69B-4043-8B15-CD23217972BA}" srcOrd="3" destOrd="0" parTransId="{58D3992E-B15A-4905-B651-0A58C8CAE0D5}" sibTransId="{B81D2EBA-9412-4FE7-8BA6-66A5CAFCE523}"/>
    <dgm:cxn modelId="{1C02D503-A334-4A1C-8B6D-48718AA2F4EB}" srcId="{E26ACE8D-9CA8-4C40-8963-824FEC2C3B00}" destId="{C31D5ED6-6BD5-4732-A940-127CE79FEE58}" srcOrd="4" destOrd="0" parTransId="{E965A6CA-7010-44C5-8EA3-0B3D1A2EF914}" sibTransId="{A3FEEEC9-40A6-4ABF-81E7-633AE0BF1BE2}"/>
    <dgm:cxn modelId="{E3610F0E-A0FF-459E-AFAD-90AB6506EC35}" srcId="{D76B38AF-C2FA-4636-BF20-4BC399DF0CD7}" destId="{DBA7DF64-868D-4C11-B109-2A5992A8AC52}" srcOrd="2" destOrd="0" parTransId="{C477F20D-AEE6-48EA-9CDF-436E59DB524E}" sibTransId="{AAA7D7D8-B681-4074-9458-FDD9C42F1D4A}"/>
    <dgm:cxn modelId="{A11C800F-278E-4648-9960-E300AA3EA73C}" type="presOf" srcId="{6A32DF0D-19BA-4EA7-A3EA-2667D9A21846}" destId="{3469FE93-25D8-4F7A-AA2A-3B82B871F07B}" srcOrd="0" destOrd="0" presId="urn:microsoft.com/office/officeart/2005/8/layout/lProcess3"/>
    <dgm:cxn modelId="{A5B66015-E3B0-4384-AC8A-17C01D32DBDB}" type="presOf" srcId="{1E14D347-EDB0-4FB6-88D4-7EF44ADAF18A}" destId="{C7816EB3-A758-44E1-9716-2B89F96A877D}" srcOrd="0" destOrd="0" presId="urn:microsoft.com/office/officeart/2005/8/layout/lProcess3"/>
    <dgm:cxn modelId="{36E4CC15-C2DC-43FB-B155-6A07BF68D07A}" type="presOf" srcId="{657230E7-1B02-46B8-BBC5-5C8281597D91}" destId="{0EC57499-A8B2-4920-AD32-11D61A2009C5}" srcOrd="0" destOrd="0" presId="urn:microsoft.com/office/officeart/2005/8/layout/lProcess3"/>
    <dgm:cxn modelId="{8C331A16-2562-4C1B-A482-9D0F23C16DBE}" type="presOf" srcId="{E26ACE8D-9CA8-4C40-8963-824FEC2C3B00}" destId="{5A97C4D4-A878-443D-9798-C86BA6573CB4}" srcOrd="0" destOrd="0" presId="urn:microsoft.com/office/officeart/2005/8/layout/lProcess3"/>
    <dgm:cxn modelId="{2D488319-57CC-4479-B2D7-8D95BAAB1FA2}" type="presOf" srcId="{20819C42-E30F-489D-8EB9-A1D05759EB1E}" destId="{214557C9-8919-4BDA-9FCC-99CF99D9DE4C}" srcOrd="0" destOrd="0" presId="urn:microsoft.com/office/officeart/2005/8/layout/lProcess3"/>
    <dgm:cxn modelId="{5E960C24-CC40-4841-BFC2-C0F5A5F5993B}" srcId="{20819C42-E30F-489D-8EB9-A1D05759EB1E}" destId="{D76B38AF-C2FA-4636-BF20-4BC399DF0CD7}" srcOrd="4" destOrd="0" parTransId="{334948EF-EFBD-4D24-B527-EA54EA37977C}" sibTransId="{074868AD-2DEB-4D38-BADA-DBA00F0803E8}"/>
    <dgm:cxn modelId="{5DF4892B-9B44-41B5-A80F-00BC5E8402B3}" type="presOf" srcId="{4A2D602B-9F04-4313-9347-796E3F6A291B}" destId="{0FC285FE-E05A-4DCB-98A7-D86A684DD27A}" srcOrd="0" destOrd="0" presId="urn:microsoft.com/office/officeart/2005/8/layout/lProcess3"/>
    <dgm:cxn modelId="{E5E0F02C-7127-48D3-A4AB-B0D1F24AC143}" type="presOf" srcId="{49BE4C59-0E59-467E-914B-E952E2D35E49}" destId="{42240598-6235-4F17-9158-318D2B27D4A9}" srcOrd="0" destOrd="0" presId="urn:microsoft.com/office/officeart/2005/8/layout/lProcess3"/>
    <dgm:cxn modelId="{94D4B030-4213-4085-B110-5AA5BF623A56}" type="presOf" srcId="{B8045214-B910-4C83-A908-1A83D5D50897}" destId="{05A9CC36-733E-4CA2-87D6-B295FB8B7877}" srcOrd="0" destOrd="0" presId="urn:microsoft.com/office/officeart/2005/8/layout/lProcess3"/>
    <dgm:cxn modelId="{28D51D32-9F93-4BFC-ACAE-414C338ABAB3}" type="presOf" srcId="{AB936372-C5D0-431A-AEB3-C9CA514819EE}" destId="{4F642A6E-B068-4FB9-8633-E089EDD7ECE4}" srcOrd="0" destOrd="0" presId="urn:microsoft.com/office/officeart/2005/8/layout/lProcess3"/>
    <dgm:cxn modelId="{28212535-9DB7-4109-846F-7914E7B93FF5}" type="presOf" srcId="{0AC9F133-0C41-4FEE-9C31-8CB3A9DDAB8B}" destId="{8B305C19-5E8C-42F2-8E7E-D8E4EA2DA894}" srcOrd="0" destOrd="0" presId="urn:microsoft.com/office/officeart/2005/8/layout/lProcess3"/>
    <dgm:cxn modelId="{4BB43236-C508-4D5F-BF32-8F8B66800CED}" type="presOf" srcId="{F54F4155-A9FE-46F1-BF06-8D1AD4F66222}" destId="{9B63BCE3-565F-44C2-BF76-2BD44F3B0074}" srcOrd="0" destOrd="0" presId="urn:microsoft.com/office/officeart/2005/8/layout/lProcess3"/>
    <dgm:cxn modelId="{5714B737-9833-4A3F-A3D7-79BA48E2053C}" srcId="{F54F4155-A9FE-46F1-BF06-8D1AD4F66222}" destId="{49BE4C59-0E59-467E-914B-E952E2D35E49}" srcOrd="2" destOrd="0" parTransId="{2410229C-D68E-4CDF-9C8D-13ACB07F1121}" sibTransId="{F336BFF0-FA62-4262-8BB4-D7DB1688AAB9}"/>
    <dgm:cxn modelId="{9B852D39-02F4-4B34-AA1D-6CD0D31DE7DD}" srcId="{6A32DF0D-19BA-4EA7-A3EA-2667D9A21846}" destId="{AB936372-C5D0-431A-AEB3-C9CA514819EE}" srcOrd="1" destOrd="0" parTransId="{9CAD20B9-ADEA-42D1-8A09-F3179EDA6CDD}" sibTransId="{324DFBB2-AAD1-477A-B191-023DA00E696B}"/>
    <dgm:cxn modelId="{70F6C45D-8035-4BED-B0AB-D3858D8C0CF8}" srcId="{F54F4155-A9FE-46F1-BF06-8D1AD4F66222}" destId="{87798B80-EFDD-4577-80A1-C550979F341A}" srcOrd="1" destOrd="0" parTransId="{433FB1AD-A0B9-47B7-A2C0-A63585F9673C}" sibTransId="{110E6C31-472B-44E5-899B-01202D336A80}"/>
    <dgm:cxn modelId="{4B828460-EB86-4570-8811-0DDF0EBDA6CA}" srcId="{87467AF4-9954-4C97-B872-CD21BE218ACA}" destId="{DE5AB340-881C-4E1E-9FB4-2109DBECF6E9}" srcOrd="4" destOrd="0" parTransId="{AE63321C-B463-4B5E-B4BC-50D47E0E86A5}" sibTransId="{18136820-2DC6-40D4-8F89-104CC2F1794A}"/>
    <dgm:cxn modelId="{DC1DE261-1788-49F8-953F-15B6E1C4D687}" srcId="{E6C19BA5-325B-4258-94F4-71F808C19D56}" destId="{657230E7-1B02-46B8-BBC5-5C8281597D91}" srcOrd="0" destOrd="0" parTransId="{EB1C1D52-40E2-49F0-9858-9C33428D200D}" sibTransId="{AB0932FE-0D70-489C-8447-43E50D2C78FE}"/>
    <dgm:cxn modelId="{88823C44-0F34-4492-8A42-3E4F841DBAA8}" type="presOf" srcId="{C31D5ED6-6BD5-4732-A940-127CE79FEE58}" destId="{BCF9872A-410E-4CAE-96FB-235B0B49EAB3}" srcOrd="0" destOrd="0" presId="urn:microsoft.com/office/officeart/2005/8/layout/lProcess3"/>
    <dgm:cxn modelId="{168EAA45-BEB9-4830-A887-0AB284F4C4DA}" srcId="{D76B38AF-C2FA-4636-BF20-4BC399DF0CD7}" destId="{A4F730FD-FC33-452E-A48D-4FC3095C44E5}" srcOrd="4" destOrd="0" parTransId="{7A6E5E84-6025-4261-B708-5C7C2D21A63D}" sibTransId="{266AF662-C3D9-4B36-98A0-CF01F11A827A}"/>
    <dgm:cxn modelId="{C285C545-15D6-4E63-ACA4-A05CF30CC85B}" type="presOf" srcId="{F3718637-FCE1-4284-BA23-473E0BBDFC86}" destId="{A2CA4AAF-5B78-4E80-AC43-C09EE94F4C12}" srcOrd="0" destOrd="0" presId="urn:microsoft.com/office/officeart/2005/8/layout/lProcess3"/>
    <dgm:cxn modelId="{36CA1F46-1C29-4831-8130-3DB5AC53EBF0}" srcId="{20819C42-E30F-489D-8EB9-A1D05759EB1E}" destId="{E6C19BA5-325B-4258-94F4-71F808C19D56}" srcOrd="0" destOrd="0" parTransId="{9A1ACE3E-8E87-41CF-A7B9-5A408C4C79A1}" sibTransId="{855D313E-D81A-4B37-A2E8-8F9BA0AFCF12}"/>
    <dgm:cxn modelId="{88D5B066-EBD2-4A59-B8FE-15437EA34A99}" srcId="{87467AF4-9954-4C97-B872-CD21BE218ACA}" destId="{A8127BB2-82B4-461E-BEB4-AF580DF5AC37}" srcOrd="3" destOrd="0" parTransId="{D534909A-2BB0-4C5B-8E7F-86B8948EA1FE}" sibTransId="{F7B6F2B5-E303-45F9-B3F0-2BE2B115FE98}"/>
    <dgm:cxn modelId="{FCCE9967-C9CA-4A99-882F-619A567F0237}" type="presOf" srcId="{10860C30-9269-48B2-9F9A-03216A87DB75}" destId="{60683E4C-B840-43A2-B11A-DAAC446B32C4}" srcOrd="0" destOrd="0" presId="urn:microsoft.com/office/officeart/2005/8/layout/lProcess3"/>
    <dgm:cxn modelId="{D4F2E247-94B2-4744-9747-F39ACA601491}" srcId="{E26ACE8D-9CA8-4C40-8963-824FEC2C3B00}" destId="{10860C30-9269-48B2-9F9A-03216A87DB75}" srcOrd="2" destOrd="0" parTransId="{4CE5B8A0-A4C7-4C1A-8C17-9B5B4C7F2922}" sibTransId="{559A00E5-7BF0-4AB9-A803-BA2786DEA638}"/>
    <dgm:cxn modelId="{7FCEA369-86F7-4DA3-A037-42614A369A6F}" srcId="{20819C42-E30F-489D-8EB9-A1D05759EB1E}" destId="{6A32DF0D-19BA-4EA7-A3EA-2667D9A21846}" srcOrd="1" destOrd="0" parTransId="{B5E08677-13F4-4539-9FDF-30BEA206CF4A}" sibTransId="{C8B1C0D3-D5A3-4ED3-8A5D-0FEFF8931E44}"/>
    <dgm:cxn modelId="{CFE1D46D-75C1-44EE-B600-6EA5CB8E7AB8}" type="presOf" srcId="{46F6882F-F69B-4043-8B15-CD23217972BA}" destId="{F6870673-7F8A-41AD-9291-7D1ADE8CC9B6}" srcOrd="0" destOrd="0" presId="urn:microsoft.com/office/officeart/2005/8/layout/lProcess3"/>
    <dgm:cxn modelId="{DF0CE06E-75D1-4D86-9558-65F2A002FD9A}" srcId="{20819C42-E30F-489D-8EB9-A1D05759EB1E}" destId="{E26ACE8D-9CA8-4C40-8963-824FEC2C3B00}" srcOrd="2" destOrd="0" parTransId="{F91D1BBA-2AB6-42E8-9BFC-5F711F79FC0D}" sibTransId="{78842397-874A-4382-AE9B-D9C9484A1EB4}"/>
    <dgm:cxn modelId="{EB60CB54-98D8-4551-8981-8092F0BA24BA}" type="presOf" srcId="{D1E5B27B-A1AD-4E5C-8077-397155D3C068}" destId="{0D04FF0A-F00C-4832-8814-EE89B6A971C0}" srcOrd="0" destOrd="0" presId="urn:microsoft.com/office/officeart/2005/8/layout/lProcess3"/>
    <dgm:cxn modelId="{95E18278-6003-45E2-9491-0A2733FE2E37}" srcId="{E6C19BA5-325B-4258-94F4-71F808C19D56}" destId="{70B55A40-03BF-42E3-9EFB-43A2B5FF01FC}" srcOrd="4" destOrd="0" parTransId="{B11BF37A-309E-44B6-AF97-2D5240DBD5D5}" sibTransId="{F3A7D85E-5259-4120-AF86-B3F972529234}"/>
    <dgm:cxn modelId="{1674DC58-2A18-4D6B-897E-B8D5E0F80752}" srcId="{D76B38AF-C2FA-4636-BF20-4BC399DF0CD7}" destId="{D8DDFF25-F712-49AE-92BF-9D0A7E87DEDA}" srcOrd="3" destOrd="0" parTransId="{604F18A3-0EC0-4916-BFF2-9CBFC4FCE2DB}" sibTransId="{2D874CE0-B0F6-46E2-86F3-BA885B79C54A}"/>
    <dgm:cxn modelId="{F2258182-F2A2-4F13-821C-FF37398D00AC}" srcId="{6A32DF0D-19BA-4EA7-A3EA-2667D9A21846}" destId="{D9A7F9A0-AFA3-4D96-BC32-3BE3678D6753}" srcOrd="3" destOrd="0" parTransId="{0A4259A9-D1CD-4E3E-A542-B742715C05A2}" sibTransId="{71C8AFFF-2B9D-4209-AA12-3DF5458749BD}"/>
    <dgm:cxn modelId="{6DFE7483-223C-4158-999A-E754B4B8A95B}" srcId="{F54F4155-A9FE-46F1-BF06-8D1AD4F66222}" destId="{6C7FD647-C4D2-4919-8304-9CD56F50E808}" srcOrd="0" destOrd="0" parTransId="{B27E891D-5048-4735-A8FE-D58E354843FB}" sibTransId="{7EB54401-07AA-4EAD-B5A2-45AD63F4CE77}"/>
    <dgm:cxn modelId="{274BE185-D802-4E61-A881-588104667D1A}" srcId="{E6C19BA5-325B-4258-94F4-71F808C19D56}" destId="{1E14D347-EDB0-4FB6-88D4-7EF44ADAF18A}" srcOrd="3" destOrd="0" parTransId="{409155BD-8139-4551-B66A-157BC9E60D34}" sibTransId="{0C1964B9-A625-4D0E-B53F-F300BADBEE81}"/>
    <dgm:cxn modelId="{89799E87-E38E-4170-9DBF-FFACEC074FF4}" type="presOf" srcId="{87467AF4-9954-4C97-B872-CD21BE218ACA}" destId="{E337BA27-9A33-464C-8581-51004DEE1119}" srcOrd="0" destOrd="0" presId="urn:microsoft.com/office/officeart/2005/8/layout/lProcess3"/>
    <dgm:cxn modelId="{46D0EF87-EBC9-439B-86CF-F65D413F658D}" srcId="{6A32DF0D-19BA-4EA7-A3EA-2667D9A21846}" destId="{8343443B-391F-47DA-8F27-878DCD01A8F7}" srcOrd="4" destOrd="0" parTransId="{5466409C-8FD2-46BF-9ECF-939150D6DBAF}" sibTransId="{EDDAB38B-A6C0-4CE8-B478-91EB2AD25E4E}"/>
    <dgm:cxn modelId="{CC313388-9DBD-476A-8D86-751FF3E4D1B0}" type="presOf" srcId="{D08B421A-4364-4413-8D12-CF8965C5B596}" destId="{32A43EAE-2E26-4351-AA49-5C9F4774C2EF}" srcOrd="0" destOrd="0" presId="urn:microsoft.com/office/officeart/2005/8/layout/lProcess3"/>
    <dgm:cxn modelId="{18789888-ECFF-4598-9A9D-827E92F055ED}" srcId="{87467AF4-9954-4C97-B872-CD21BE218ACA}" destId="{3F594A75-981B-4AE7-8AF2-F807E47FB03C}" srcOrd="1" destOrd="0" parTransId="{A756D32A-06E4-4DFF-B2E3-D8AA67F93A93}" sibTransId="{1207D54A-F684-4033-B8E4-844E850EF5E6}"/>
    <dgm:cxn modelId="{2E826B89-F565-43A7-A8F1-9BF1956CBC94}" type="presOf" srcId="{99A1D180-11D7-411F-A5BE-07E12729F085}" destId="{99C237BB-700E-418B-A279-8B1AFE43DBA1}" srcOrd="0" destOrd="0" presId="urn:microsoft.com/office/officeart/2005/8/layout/lProcess3"/>
    <dgm:cxn modelId="{EBE29589-847F-42CB-9C26-3A9A27BB366E}" type="presOf" srcId="{DBA7DF64-868D-4C11-B109-2A5992A8AC52}" destId="{DAE6A969-1DDA-40D0-B7EF-C42AB7AB4B29}" srcOrd="0" destOrd="0" presId="urn:microsoft.com/office/officeart/2005/8/layout/lProcess3"/>
    <dgm:cxn modelId="{5C1B388B-ADE0-4D39-B8D2-D2E9CCB7B760}" type="presOf" srcId="{8B438ABE-7A84-435B-ADB4-19CBAD38B6B1}" destId="{DDD0EC3A-A9EE-4B57-B0D3-A2F51E6846F7}" srcOrd="0" destOrd="0" presId="urn:microsoft.com/office/officeart/2005/8/layout/lProcess3"/>
    <dgm:cxn modelId="{7A02D48D-AE50-42C8-BCF4-B00F418D3F91}" srcId="{E6C19BA5-325B-4258-94F4-71F808C19D56}" destId="{B8045214-B910-4C83-A908-1A83D5D50897}" srcOrd="2" destOrd="0" parTransId="{052EE224-B600-46F7-AEDE-E8207949A155}" sibTransId="{264E61BD-B3A9-4E5B-8206-55409C60645C}"/>
    <dgm:cxn modelId="{AA965490-D5DF-4B2C-9661-7303B0F348B1}" type="presOf" srcId="{87798B80-EFDD-4577-80A1-C550979F341A}" destId="{A3AF6C67-89AC-4612-87F2-C132E28715F4}" srcOrd="0" destOrd="0" presId="urn:microsoft.com/office/officeart/2005/8/layout/lProcess3"/>
    <dgm:cxn modelId="{30464C96-501F-4C15-800B-C13C4402C935}" type="presOf" srcId="{DE5AB340-881C-4E1E-9FB4-2109DBECF6E9}" destId="{C1263683-AB4D-45E3-89DA-C3305E2261E6}" srcOrd="0" destOrd="0" presId="urn:microsoft.com/office/officeart/2005/8/layout/lProcess3"/>
    <dgm:cxn modelId="{A5EFE797-4196-4B8E-8EE6-FF5A072836D2}" srcId="{6A32DF0D-19BA-4EA7-A3EA-2667D9A21846}" destId="{6FCF858A-8510-451C-A0C5-2F77AAB54097}" srcOrd="0" destOrd="0" parTransId="{A248D656-0435-4CB5-B95B-A48221EF9E94}" sibTransId="{EC505385-A97C-48A0-A194-D384F8760CEB}"/>
    <dgm:cxn modelId="{476A3098-AF9B-4A47-896E-C80B7B6BDA51}" srcId="{E26ACE8D-9CA8-4C40-8963-824FEC2C3B00}" destId="{0AC9F133-0C41-4FEE-9C31-8CB3A9DDAB8B}" srcOrd="1" destOrd="0" parTransId="{E3DEB446-275C-4B6C-913E-EC445EAE94BC}" sibTransId="{4CBA7ED7-D816-487E-B80D-9C006D770E3C}"/>
    <dgm:cxn modelId="{8E2DF79D-1A91-4F84-BD95-803D7C9AEC16}" type="presOf" srcId="{D8DDFF25-F712-49AE-92BF-9D0A7E87DEDA}" destId="{5D0BC6CE-D9E9-425F-AAB4-3FF57CE06C29}" srcOrd="0" destOrd="0" presId="urn:microsoft.com/office/officeart/2005/8/layout/lProcess3"/>
    <dgm:cxn modelId="{E64125A0-9954-4AEF-9AEF-779ED4F2922A}" srcId="{E26ACE8D-9CA8-4C40-8963-824FEC2C3B00}" destId="{4A2D602B-9F04-4313-9347-796E3F6A291B}" srcOrd="0" destOrd="0" parTransId="{456D28CB-8757-4C15-8291-F5D550BBC260}" sibTransId="{C3288238-6835-4A0B-8F8E-64FE294FAAC4}"/>
    <dgm:cxn modelId="{76E6F4A1-E436-4394-8045-45902B71CB53}" type="presOf" srcId="{6FCF858A-8510-451C-A0C5-2F77AAB54097}" destId="{9FE1FEF1-AC15-44B8-9DFE-ACEDBA21889C}" srcOrd="0" destOrd="0" presId="urn:microsoft.com/office/officeart/2005/8/layout/lProcess3"/>
    <dgm:cxn modelId="{9DAC56A4-7B4B-462D-B10F-0C39D77CB959}" srcId="{20819C42-E30F-489D-8EB9-A1D05759EB1E}" destId="{F54F4155-A9FE-46F1-BF06-8D1AD4F66222}" srcOrd="3" destOrd="0" parTransId="{07C4B90A-8ED3-441B-A7DB-03C9459E3FF0}" sibTransId="{00785826-23AC-44B4-A5B6-B0D270E2B8E2}"/>
    <dgm:cxn modelId="{FE99B4A5-9763-4836-8E7C-2FD3CA556ADB}" srcId="{F54F4155-A9FE-46F1-BF06-8D1AD4F66222}" destId="{8B438ABE-7A84-435B-ADB4-19CBAD38B6B1}" srcOrd="4" destOrd="0" parTransId="{8EA31DA7-C65D-4A65-BBB1-FA0FE8B5B1A8}" sibTransId="{64ADAF31-57AB-4D8B-91D6-C9CC76062AF2}"/>
    <dgm:cxn modelId="{64742BAB-4751-4B93-A7F6-5A06BD0C1CC2}" type="presOf" srcId="{A9B5A552-0AB6-45CD-8587-E1EBBC4571A7}" destId="{86772383-184D-4338-BBF2-9F3EE7456109}" srcOrd="0" destOrd="0" presId="urn:microsoft.com/office/officeart/2005/8/layout/lProcess3"/>
    <dgm:cxn modelId="{6EBBBEAC-2E56-4FF9-857A-5CD34AEF47EC}" type="presOf" srcId="{8343443B-391F-47DA-8F27-878DCD01A8F7}" destId="{6069B7D2-84CF-4388-8294-214EBF747812}" srcOrd="0" destOrd="0" presId="urn:microsoft.com/office/officeart/2005/8/layout/lProcess3"/>
    <dgm:cxn modelId="{56092CAE-E183-4DAB-A49D-A4EF633B1F51}" srcId="{87467AF4-9954-4C97-B872-CD21BE218ACA}" destId="{D08B421A-4364-4413-8D12-CF8965C5B596}" srcOrd="2" destOrd="0" parTransId="{102C8B89-C614-41DB-935C-4956A460AF15}" sibTransId="{8A8C8F07-B0CE-4116-ADA0-57935A21A6A3}"/>
    <dgm:cxn modelId="{2984B7AE-8C4B-428F-B355-CC101A5EE666}" type="presOf" srcId="{19B11093-B1E4-42ED-BC89-E4E9617958AE}" destId="{E0F721E2-5E34-4FDF-9250-E67690A274E7}" srcOrd="0" destOrd="0" presId="urn:microsoft.com/office/officeart/2005/8/layout/lProcess3"/>
    <dgm:cxn modelId="{B8F089B2-EFC4-493D-A393-33DE5D46684E}" srcId="{D76B38AF-C2FA-4636-BF20-4BC399DF0CD7}" destId="{A9B5A552-0AB6-45CD-8587-E1EBBC4571A7}" srcOrd="1" destOrd="0" parTransId="{6FC6A451-51FC-41B8-87EB-33211BDFB92E}" sibTransId="{17CE5D93-F617-4CE9-9AD3-DB46CB941A69}"/>
    <dgm:cxn modelId="{3C1CC7B3-1191-4228-9EA6-3D2DE7AE8351}" type="presOf" srcId="{70B55A40-03BF-42E3-9EFB-43A2B5FF01FC}" destId="{E9D6A19D-1C54-497A-977B-6B3FADC653D9}" srcOrd="0" destOrd="0" presId="urn:microsoft.com/office/officeart/2005/8/layout/lProcess3"/>
    <dgm:cxn modelId="{185F63B4-0441-4723-82E9-7717B49E446F}" srcId="{20819C42-E30F-489D-8EB9-A1D05759EB1E}" destId="{87467AF4-9954-4C97-B872-CD21BE218ACA}" srcOrd="5" destOrd="0" parTransId="{E8C4E751-E6F4-4563-B98A-99ADE320631A}" sibTransId="{1452E300-8414-43D6-9E93-248EBFAF5798}"/>
    <dgm:cxn modelId="{1903BFB6-6B18-4FA8-8747-E65CA3CECD94}" type="presOf" srcId="{A8127BB2-82B4-461E-BEB4-AF580DF5AC37}" destId="{33A640BD-4AC1-4FDC-93CB-CF800E4FF82D}" srcOrd="0" destOrd="0" presId="urn:microsoft.com/office/officeart/2005/8/layout/lProcess3"/>
    <dgm:cxn modelId="{23C5ACB7-EF30-4C96-943C-5B33ABC5D7C1}" type="presOf" srcId="{D76B38AF-C2FA-4636-BF20-4BC399DF0CD7}" destId="{1188A86D-921C-4C2E-A81B-57406570CF1F}" srcOrd="0" destOrd="0" presId="urn:microsoft.com/office/officeart/2005/8/layout/lProcess3"/>
    <dgm:cxn modelId="{32CAD5CA-4F51-440F-88D3-7B495D03AEF3}" srcId="{87467AF4-9954-4C97-B872-CD21BE218ACA}" destId="{D1E5B27B-A1AD-4E5C-8077-397155D3C068}" srcOrd="0" destOrd="0" parTransId="{7C76A974-9CD8-45FE-8FB7-6E673C46CC0D}" sibTransId="{3CF05030-DA37-42CD-BA81-12B478CF96F2}"/>
    <dgm:cxn modelId="{72BBA9CE-F565-439E-B11A-0E0B2272A9F5}" srcId="{D76B38AF-C2FA-4636-BF20-4BC399DF0CD7}" destId="{F3718637-FCE1-4284-BA23-473E0BBDFC86}" srcOrd="0" destOrd="0" parTransId="{521D31CF-4B8F-4A42-95EC-7A228995662B}" sibTransId="{112529DF-B0CA-4F6F-9283-166C0F2406FD}"/>
    <dgm:cxn modelId="{B588C3D3-9EC4-4D6C-B57E-0F20E1E801D2}" type="presOf" srcId="{FA4B7B06-2109-4AFB-8378-AEB654F11F1D}" destId="{39CAE5B6-511D-4CAB-8FC8-5B3201A8ACFD}" srcOrd="0" destOrd="0" presId="urn:microsoft.com/office/officeart/2005/8/layout/lProcess3"/>
    <dgm:cxn modelId="{403F35D4-EB9A-4547-B196-CBD42790C487}" type="presOf" srcId="{D9A7F9A0-AFA3-4D96-BC32-3BE3678D6753}" destId="{23464EA3-B7D0-48C2-A8A8-7A60F4F93940}" srcOrd="0" destOrd="0" presId="urn:microsoft.com/office/officeart/2005/8/layout/lProcess3"/>
    <dgm:cxn modelId="{F28908D8-EA7A-4945-B4E3-4AC46608EEE7}" type="presOf" srcId="{6C7FD647-C4D2-4919-8304-9CD56F50E808}" destId="{B0EA1530-5E67-42E5-AEC1-A7BEA102742D}" srcOrd="0" destOrd="0" presId="urn:microsoft.com/office/officeart/2005/8/layout/lProcess3"/>
    <dgm:cxn modelId="{291865DD-2E1C-452F-B0F6-949084DCEBE8}" type="presOf" srcId="{A4F730FD-FC33-452E-A48D-4FC3095C44E5}" destId="{3F9CB453-C704-41B6-BCA9-986D6B2D5D5F}" srcOrd="0" destOrd="0" presId="urn:microsoft.com/office/officeart/2005/8/layout/lProcess3"/>
    <dgm:cxn modelId="{9CA4BDE8-04AE-4DD3-932E-B9EFA08FE63A}" type="presOf" srcId="{E6C19BA5-325B-4258-94F4-71F808C19D56}" destId="{E0CBC892-841E-46DE-A266-2869E5C03DFA}" srcOrd="0" destOrd="0" presId="urn:microsoft.com/office/officeart/2005/8/layout/lProcess3"/>
    <dgm:cxn modelId="{6B6AB1F1-591E-4FE7-847D-4D943F79B296}" srcId="{E6C19BA5-325B-4258-94F4-71F808C19D56}" destId="{FA4B7B06-2109-4AFB-8378-AEB654F11F1D}" srcOrd="1" destOrd="0" parTransId="{AD54550B-8871-4725-929F-7940F46E1D42}" sibTransId="{52AF609F-6792-4AC1-AF95-F1A7742F12BF}"/>
    <dgm:cxn modelId="{17D3FFF9-B3D5-405F-A1C4-B21A54DC3CC4}" srcId="{6A32DF0D-19BA-4EA7-A3EA-2667D9A21846}" destId="{99A1D180-11D7-411F-A5BE-07E12729F085}" srcOrd="2" destOrd="0" parTransId="{B050618A-76FC-482F-AD6A-0B6E0BC4D6C8}" sibTransId="{AFE1E4BF-4781-4152-9AEA-0FDF221713F7}"/>
    <dgm:cxn modelId="{06168CFC-088B-46A1-A60C-84E99C58B16E}" srcId="{E26ACE8D-9CA8-4C40-8963-824FEC2C3B00}" destId="{19B11093-B1E4-42ED-BC89-E4E9617958AE}" srcOrd="3" destOrd="0" parTransId="{AB484412-D5FE-4F0F-85D5-72F01BF4341A}" sibTransId="{0A02591E-D9F3-45AD-8576-54FBE4C473E5}"/>
    <dgm:cxn modelId="{F4A02CFE-E8A4-44CB-B74E-F672A20CE8F7}" type="presOf" srcId="{3F594A75-981B-4AE7-8AF2-F807E47FB03C}" destId="{D71F5526-3208-40F5-A072-1DF422AB9B66}" srcOrd="0" destOrd="0" presId="urn:microsoft.com/office/officeart/2005/8/layout/lProcess3"/>
    <dgm:cxn modelId="{BCCCC140-6337-4D74-9893-9C5AD46102FD}" type="presParOf" srcId="{214557C9-8919-4BDA-9FCC-99CF99D9DE4C}" destId="{F696D48E-8FA0-4F8C-8B0C-438B24C2EAB6}" srcOrd="0" destOrd="0" presId="urn:microsoft.com/office/officeart/2005/8/layout/lProcess3"/>
    <dgm:cxn modelId="{DD77FC16-A9CF-4161-A6ED-D4DBCBF70D23}" type="presParOf" srcId="{F696D48E-8FA0-4F8C-8B0C-438B24C2EAB6}" destId="{E0CBC892-841E-46DE-A266-2869E5C03DFA}" srcOrd="0" destOrd="0" presId="urn:microsoft.com/office/officeart/2005/8/layout/lProcess3"/>
    <dgm:cxn modelId="{1FF9F542-D3B2-4B0E-AA09-387CB8942CD8}" type="presParOf" srcId="{F696D48E-8FA0-4F8C-8B0C-438B24C2EAB6}" destId="{0B761CEE-58EC-4ED6-861A-9BA057D0AFBF}" srcOrd="1" destOrd="0" presId="urn:microsoft.com/office/officeart/2005/8/layout/lProcess3"/>
    <dgm:cxn modelId="{28FB2D7F-ED33-4C83-93B6-E52BD6E6F80B}" type="presParOf" srcId="{F696D48E-8FA0-4F8C-8B0C-438B24C2EAB6}" destId="{0EC57499-A8B2-4920-AD32-11D61A2009C5}" srcOrd="2" destOrd="0" presId="urn:microsoft.com/office/officeart/2005/8/layout/lProcess3"/>
    <dgm:cxn modelId="{D057C130-2904-4DBC-AF06-FE324ACC91CE}" type="presParOf" srcId="{F696D48E-8FA0-4F8C-8B0C-438B24C2EAB6}" destId="{3E5A0DB0-393F-4FD1-826A-D6FE27BEB986}" srcOrd="3" destOrd="0" presId="urn:microsoft.com/office/officeart/2005/8/layout/lProcess3"/>
    <dgm:cxn modelId="{CCCB610F-D348-4F74-ACB3-5C4D13609579}" type="presParOf" srcId="{F696D48E-8FA0-4F8C-8B0C-438B24C2EAB6}" destId="{39CAE5B6-511D-4CAB-8FC8-5B3201A8ACFD}" srcOrd="4" destOrd="0" presId="urn:microsoft.com/office/officeart/2005/8/layout/lProcess3"/>
    <dgm:cxn modelId="{0D62C4A9-BE36-42A1-A0E7-02E90D851569}" type="presParOf" srcId="{F696D48E-8FA0-4F8C-8B0C-438B24C2EAB6}" destId="{C573F775-559E-49AF-B627-8FC0AB17B8A0}" srcOrd="5" destOrd="0" presId="urn:microsoft.com/office/officeart/2005/8/layout/lProcess3"/>
    <dgm:cxn modelId="{BFA39E8C-4801-4005-9E64-8BF23864D4D1}" type="presParOf" srcId="{F696D48E-8FA0-4F8C-8B0C-438B24C2EAB6}" destId="{05A9CC36-733E-4CA2-87D6-B295FB8B7877}" srcOrd="6" destOrd="0" presId="urn:microsoft.com/office/officeart/2005/8/layout/lProcess3"/>
    <dgm:cxn modelId="{680A9667-8972-4A40-9C6C-596BCED28FD9}" type="presParOf" srcId="{F696D48E-8FA0-4F8C-8B0C-438B24C2EAB6}" destId="{05C70D07-05AA-427B-A5ED-70C8F839FA17}" srcOrd="7" destOrd="0" presId="urn:microsoft.com/office/officeart/2005/8/layout/lProcess3"/>
    <dgm:cxn modelId="{36CD99BC-A973-4087-935E-DE0AF63005BE}" type="presParOf" srcId="{F696D48E-8FA0-4F8C-8B0C-438B24C2EAB6}" destId="{C7816EB3-A758-44E1-9716-2B89F96A877D}" srcOrd="8" destOrd="0" presId="urn:microsoft.com/office/officeart/2005/8/layout/lProcess3"/>
    <dgm:cxn modelId="{9955D928-A9A6-4695-96F8-0D1098EE0F5C}" type="presParOf" srcId="{F696D48E-8FA0-4F8C-8B0C-438B24C2EAB6}" destId="{44515CFE-5929-4FA3-B5F3-DC9D37D0F89E}" srcOrd="9" destOrd="0" presId="urn:microsoft.com/office/officeart/2005/8/layout/lProcess3"/>
    <dgm:cxn modelId="{3CFC4AF6-B9EA-4519-9AFA-0269CD10FC8C}" type="presParOf" srcId="{F696D48E-8FA0-4F8C-8B0C-438B24C2EAB6}" destId="{E9D6A19D-1C54-497A-977B-6B3FADC653D9}" srcOrd="10" destOrd="0" presId="urn:microsoft.com/office/officeart/2005/8/layout/lProcess3"/>
    <dgm:cxn modelId="{5BD4A386-833E-4B9B-8B3D-E73D08B25D24}" type="presParOf" srcId="{214557C9-8919-4BDA-9FCC-99CF99D9DE4C}" destId="{F6DC2CE1-7872-48CB-BA5D-E8D7B1210791}" srcOrd="1" destOrd="0" presId="urn:microsoft.com/office/officeart/2005/8/layout/lProcess3"/>
    <dgm:cxn modelId="{454473D4-0212-49AC-A5AF-93CA77E74620}" type="presParOf" srcId="{214557C9-8919-4BDA-9FCC-99CF99D9DE4C}" destId="{8C55A440-E25A-4600-A13E-FE816B2E9CA8}" srcOrd="2" destOrd="0" presId="urn:microsoft.com/office/officeart/2005/8/layout/lProcess3"/>
    <dgm:cxn modelId="{0091B09F-1F40-4C3B-83DA-07BF560A3B40}" type="presParOf" srcId="{8C55A440-E25A-4600-A13E-FE816B2E9CA8}" destId="{3469FE93-25D8-4F7A-AA2A-3B82B871F07B}" srcOrd="0" destOrd="0" presId="urn:microsoft.com/office/officeart/2005/8/layout/lProcess3"/>
    <dgm:cxn modelId="{CFEA8FF5-348A-4BB8-A293-334035D59FBB}" type="presParOf" srcId="{8C55A440-E25A-4600-A13E-FE816B2E9CA8}" destId="{3C4FA1FC-7FDE-4990-97E6-87E15802DFF4}" srcOrd="1" destOrd="0" presId="urn:microsoft.com/office/officeart/2005/8/layout/lProcess3"/>
    <dgm:cxn modelId="{719338B0-8E33-4605-B9DB-66D37636FE1E}" type="presParOf" srcId="{8C55A440-E25A-4600-A13E-FE816B2E9CA8}" destId="{9FE1FEF1-AC15-44B8-9DFE-ACEDBA21889C}" srcOrd="2" destOrd="0" presId="urn:microsoft.com/office/officeart/2005/8/layout/lProcess3"/>
    <dgm:cxn modelId="{E96B338E-3834-4B5B-971F-1C60906CDCF5}" type="presParOf" srcId="{8C55A440-E25A-4600-A13E-FE816B2E9CA8}" destId="{22C60C31-914A-4AC7-A621-1EFF7BF81725}" srcOrd="3" destOrd="0" presId="urn:microsoft.com/office/officeart/2005/8/layout/lProcess3"/>
    <dgm:cxn modelId="{307743C5-FB67-4670-AE5A-65507AE1F7E9}" type="presParOf" srcId="{8C55A440-E25A-4600-A13E-FE816B2E9CA8}" destId="{4F642A6E-B068-4FB9-8633-E089EDD7ECE4}" srcOrd="4" destOrd="0" presId="urn:microsoft.com/office/officeart/2005/8/layout/lProcess3"/>
    <dgm:cxn modelId="{7A5B4811-2EE5-4ABC-90AC-5DEEE58AD90D}" type="presParOf" srcId="{8C55A440-E25A-4600-A13E-FE816B2E9CA8}" destId="{A4448E90-FAA0-4094-8368-7E284BDDF933}" srcOrd="5" destOrd="0" presId="urn:microsoft.com/office/officeart/2005/8/layout/lProcess3"/>
    <dgm:cxn modelId="{B375AF2F-3679-43AF-AB08-8889E7308273}" type="presParOf" srcId="{8C55A440-E25A-4600-A13E-FE816B2E9CA8}" destId="{99C237BB-700E-418B-A279-8B1AFE43DBA1}" srcOrd="6" destOrd="0" presId="urn:microsoft.com/office/officeart/2005/8/layout/lProcess3"/>
    <dgm:cxn modelId="{A4383D54-B684-4542-B48A-0F4F6DAA2D9B}" type="presParOf" srcId="{8C55A440-E25A-4600-A13E-FE816B2E9CA8}" destId="{F37850E5-0673-420E-82C1-4DB37E867775}" srcOrd="7" destOrd="0" presId="urn:microsoft.com/office/officeart/2005/8/layout/lProcess3"/>
    <dgm:cxn modelId="{102DB528-D109-4FB5-A355-B668A133BDCC}" type="presParOf" srcId="{8C55A440-E25A-4600-A13E-FE816B2E9CA8}" destId="{23464EA3-B7D0-48C2-A8A8-7A60F4F93940}" srcOrd="8" destOrd="0" presId="urn:microsoft.com/office/officeart/2005/8/layout/lProcess3"/>
    <dgm:cxn modelId="{916C9DCD-B236-4EE9-94F8-7697ED839FB7}" type="presParOf" srcId="{8C55A440-E25A-4600-A13E-FE816B2E9CA8}" destId="{B1C3E8A0-AB96-4A2F-B0F9-D8569B2C8B2F}" srcOrd="9" destOrd="0" presId="urn:microsoft.com/office/officeart/2005/8/layout/lProcess3"/>
    <dgm:cxn modelId="{C2256C59-81EA-4398-9EB2-B320554AC2D9}" type="presParOf" srcId="{8C55A440-E25A-4600-A13E-FE816B2E9CA8}" destId="{6069B7D2-84CF-4388-8294-214EBF747812}" srcOrd="10" destOrd="0" presId="urn:microsoft.com/office/officeart/2005/8/layout/lProcess3"/>
    <dgm:cxn modelId="{AFF55B0B-EF50-41F9-8DFB-2565D748F9E4}" type="presParOf" srcId="{214557C9-8919-4BDA-9FCC-99CF99D9DE4C}" destId="{092093C7-2110-4438-98FA-6EAB6F43FFBB}" srcOrd="3" destOrd="0" presId="urn:microsoft.com/office/officeart/2005/8/layout/lProcess3"/>
    <dgm:cxn modelId="{E5BFE343-C38A-44D0-B283-F710794F64E8}" type="presParOf" srcId="{214557C9-8919-4BDA-9FCC-99CF99D9DE4C}" destId="{6AAE1734-5E71-40DC-A1B3-57093D793075}" srcOrd="4" destOrd="0" presId="urn:microsoft.com/office/officeart/2005/8/layout/lProcess3"/>
    <dgm:cxn modelId="{F3C5F868-9AE5-463B-9CD4-F37EBD5F9CED}" type="presParOf" srcId="{6AAE1734-5E71-40DC-A1B3-57093D793075}" destId="{5A97C4D4-A878-443D-9798-C86BA6573CB4}" srcOrd="0" destOrd="0" presId="urn:microsoft.com/office/officeart/2005/8/layout/lProcess3"/>
    <dgm:cxn modelId="{14031E4A-DACB-4340-B356-056AB2480680}" type="presParOf" srcId="{6AAE1734-5E71-40DC-A1B3-57093D793075}" destId="{9A2B236C-81B4-4214-AD57-C5313C9580E9}" srcOrd="1" destOrd="0" presId="urn:microsoft.com/office/officeart/2005/8/layout/lProcess3"/>
    <dgm:cxn modelId="{763241D4-99E7-4188-9FB0-7D02693922E2}" type="presParOf" srcId="{6AAE1734-5E71-40DC-A1B3-57093D793075}" destId="{0FC285FE-E05A-4DCB-98A7-D86A684DD27A}" srcOrd="2" destOrd="0" presId="urn:microsoft.com/office/officeart/2005/8/layout/lProcess3"/>
    <dgm:cxn modelId="{C18C6F9D-3051-4400-AAA9-72C1DEE13692}" type="presParOf" srcId="{6AAE1734-5E71-40DC-A1B3-57093D793075}" destId="{EEC5A2F4-54A7-4E4D-BA43-43564C4C464B}" srcOrd="3" destOrd="0" presId="urn:microsoft.com/office/officeart/2005/8/layout/lProcess3"/>
    <dgm:cxn modelId="{F71F6ABA-F4FB-46DA-A387-F910A0249BA7}" type="presParOf" srcId="{6AAE1734-5E71-40DC-A1B3-57093D793075}" destId="{8B305C19-5E8C-42F2-8E7E-D8E4EA2DA894}" srcOrd="4" destOrd="0" presId="urn:microsoft.com/office/officeart/2005/8/layout/lProcess3"/>
    <dgm:cxn modelId="{AA64F872-BF90-453D-ACCA-21860234F73E}" type="presParOf" srcId="{6AAE1734-5E71-40DC-A1B3-57093D793075}" destId="{D5B8D93B-A6EB-40F0-87C3-4B5444729CD5}" srcOrd="5" destOrd="0" presId="urn:microsoft.com/office/officeart/2005/8/layout/lProcess3"/>
    <dgm:cxn modelId="{104EAAA8-6D73-46B3-8625-83D4E7719DF5}" type="presParOf" srcId="{6AAE1734-5E71-40DC-A1B3-57093D793075}" destId="{60683E4C-B840-43A2-B11A-DAAC446B32C4}" srcOrd="6" destOrd="0" presId="urn:microsoft.com/office/officeart/2005/8/layout/lProcess3"/>
    <dgm:cxn modelId="{FC770160-5821-4BC2-B6A1-283B0DF52804}" type="presParOf" srcId="{6AAE1734-5E71-40DC-A1B3-57093D793075}" destId="{ADAFD9CB-9463-4904-A5D4-D16C445A95E8}" srcOrd="7" destOrd="0" presId="urn:microsoft.com/office/officeart/2005/8/layout/lProcess3"/>
    <dgm:cxn modelId="{5007FECD-527A-4CED-83D8-2C23963409DB}" type="presParOf" srcId="{6AAE1734-5E71-40DC-A1B3-57093D793075}" destId="{E0F721E2-5E34-4FDF-9250-E67690A274E7}" srcOrd="8" destOrd="0" presId="urn:microsoft.com/office/officeart/2005/8/layout/lProcess3"/>
    <dgm:cxn modelId="{432D1294-C6C8-4EB4-9450-B64D53B81A05}" type="presParOf" srcId="{6AAE1734-5E71-40DC-A1B3-57093D793075}" destId="{15B2BFFB-2AB9-4CB6-9C83-3563D6A9F1FC}" srcOrd="9" destOrd="0" presId="urn:microsoft.com/office/officeart/2005/8/layout/lProcess3"/>
    <dgm:cxn modelId="{98891A98-CCFE-410F-AA44-49C0632A6D33}" type="presParOf" srcId="{6AAE1734-5E71-40DC-A1B3-57093D793075}" destId="{BCF9872A-410E-4CAE-96FB-235B0B49EAB3}" srcOrd="10" destOrd="0" presId="urn:microsoft.com/office/officeart/2005/8/layout/lProcess3"/>
    <dgm:cxn modelId="{3A031DA1-32B4-4639-9642-CEB93477C1F6}" type="presParOf" srcId="{214557C9-8919-4BDA-9FCC-99CF99D9DE4C}" destId="{6C15330E-628B-4D08-A9C4-203E78541F74}" srcOrd="5" destOrd="0" presId="urn:microsoft.com/office/officeart/2005/8/layout/lProcess3"/>
    <dgm:cxn modelId="{9ACA4440-77D2-4C3D-9FA1-077C7D999272}" type="presParOf" srcId="{214557C9-8919-4BDA-9FCC-99CF99D9DE4C}" destId="{E48237DD-3670-40CF-ADCA-E37F49EA51C1}" srcOrd="6" destOrd="0" presId="urn:microsoft.com/office/officeart/2005/8/layout/lProcess3"/>
    <dgm:cxn modelId="{56971EBB-4AB9-4417-8942-12D3294F0825}" type="presParOf" srcId="{E48237DD-3670-40CF-ADCA-E37F49EA51C1}" destId="{9B63BCE3-565F-44C2-BF76-2BD44F3B0074}" srcOrd="0" destOrd="0" presId="urn:microsoft.com/office/officeart/2005/8/layout/lProcess3"/>
    <dgm:cxn modelId="{8CE5E2DC-1211-49C4-B0ED-A00498D0A22E}" type="presParOf" srcId="{E48237DD-3670-40CF-ADCA-E37F49EA51C1}" destId="{E484D73F-FC66-44CF-995E-9B4C22CE4423}" srcOrd="1" destOrd="0" presId="urn:microsoft.com/office/officeart/2005/8/layout/lProcess3"/>
    <dgm:cxn modelId="{1C8E11F9-3E05-408B-9085-A2734A45430C}" type="presParOf" srcId="{E48237DD-3670-40CF-ADCA-E37F49EA51C1}" destId="{B0EA1530-5E67-42E5-AEC1-A7BEA102742D}" srcOrd="2" destOrd="0" presId="urn:microsoft.com/office/officeart/2005/8/layout/lProcess3"/>
    <dgm:cxn modelId="{8C532D72-D53F-40C7-850C-8526AC9A6444}" type="presParOf" srcId="{E48237DD-3670-40CF-ADCA-E37F49EA51C1}" destId="{E2B7097F-0A4B-4537-9454-213B850CF645}" srcOrd="3" destOrd="0" presId="urn:microsoft.com/office/officeart/2005/8/layout/lProcess3"/>
    <dgm:cxn modelId="{F984952A-A5AD-451C-9E8C-8DC04A17E6D2}" type="presParOf" srcId="{E48237DD-3670-40CF-ADCA-E37F49EA51C1}" destId="{A3AF6C67-89AC-4612-87F2-C132E28715F4}" srcOrd="4" destOrd="0" presId="urn:microsoft.com/office/officeart/2005/8/layout/lProcess3"/>
    <dgm:cxn modelId="{123F6C0C-4FA2-4C1E-AAE0-89F666AAEB4F}" type="presParOf" srcId="{E48237DD-3670-40CF-ADCA-E37F49EA51C1}" destId="{F734B81B-D371-4090-8F0A-4BF9E73E708D}" srcOrd="5" destOrd="0" presId="urn:microsoft.com/office/officeart/2005/8/layout/lProcess3"/>
    <dgm:cxn modelId="{6AFD6D99-C010-421D-B092-F21F72E0C467}" type="presParOf" srcId="{E48237DD-3670-40CF-ADCA-E37F49EA51C1}" destId="{42240598-6235-4F17-9158-318D2B27D4A9}" srcOrd="6" destOrd="0" presId="urn:microsoft.com/office/officeart/2005/8/layout/lProcess3"/>
    <dgm:cxn modelId="{EF221693-C940-4567-80EB-B2602CAE155F}" type="presParOf" srcId="{E48237DD-3670-40CF-ADCA-E37F49EA51C1}" destId="{B75C83F3-1F45-4735-922E-F6F266112138}" srcOrd="7" destOrd="0" presId="urn:microsoft.com/office/officeart/2005/8/layout/lProcess3"/>
    <dgm:cxn modelId="{58D01C71-75B6-4382-89B5-8893678E616E}" type="presParOf" srcId="{E48237DD-3670-40CF-ADCA-E37F49EA51C1}" destId="{F6870673-7F8A-41AD-9291-7D1ADE8CC9B6}" srcOrd="8" destOrd="0" presId="urn:microsoft.com/office/officeart/2005/8/layout/lProcess3"/>
    <dgm:cxn modelId="{05325DCD-4189-468E-B5F2-5411AD0E0961}" type="presParOf" srcId="{E48237DD-3670-40CF-ADCA-E37F49EA51C1}" destId="{871C2B4A-7C5C-4EF0-B4A4-3094582743DA}" srcOrd="9" destOrd="0" presId="urn:microsoft.com/office/officeart/2005/8/layout/lProcess3"/>
    <dgm:cxn modelId="{467A93F0-F5D1-46C6-97A3-24A3740B627A}" type="presParOf" srcId="{E48237DD-3670-40CF-ADCA-E37F49EA51C1}" destId="{DDD0EC3A-A9EE-4B57-B0D3-A2F51E6846F7}" srcOrd="10" destOrd="0" presId="urn:microsoft.com/office/officeart/2005/8/layout/lProcess3"/>
    <dgm:cxn modelId="{9E6271CB-0153-460E-8C00-D9EC7F067AE5}" type="presParOf" srcId="{214557C9-8919-4BDA-9FCC-99CF99D9DE4C}" destId="{61C5A4AD-F808-4235-82E4-0548271412F6}" srcOrd="7" destOrd="0" presId="urn:microsoft.com/office/officeart/2005/8/layout/lProcess3"/>
    <dgm:cxn modelId="{DF7B8223-2475-4DE4-A5E8-D7CAD1C8A3E9}" type="presParOf" srcId="{214557C9-8919-4BDA-9FCC-99CF99D9DE4C}" destId="{C9F8D20B-4E8E-4B32-A72F-93DEA70B17E7}" srcOrd="8" destOrd="0" presId="urn:microsoft.com/office/officeart/2005/8/layout/lProcess3"/>
    <dgm:cxn modelId="{636FE93C-964C-41D8-A74F-C37F90C981B1}" type="presParOf" srcId="{C9F8D20B-4E8E-4B32-A72F-93DEA70B17E7}" destId="{1188A86D-921C-4C2E-A81B-57406570CF1F}" srcOrd="0" destOrd="0" presId="urn:microsoft.com/office/officeart/2005/8/layout/lProcess3"/>
    <dgm:cxn modelId="{3C1E7F5A-C993-492A-ABC9-A9A0CB99CA06}" type="presParOf" srcId="{C9F8D20B-4E8E-4B32-A72F-93DEA70B17E7}" destId="{D32C5D71-B7E5-400D-B956-010A6DFE7856}" srcOrd="1" destOrd="0" presId="urn:microsoft.com/office/officeart/2005/8/layout/lProcess3"/>
    <dgm:cxn modelId="{E09E2137-4452-4AF5-BDBD-A7307E4AA7AD}" type="presParOf" srcId="{C9F8D20B-4E8E-4B32-A72F-93DEA70B17E7}" destId="{A2CA4AAF-5B78-4E80-AC43-C09EE94F4C12}" srcOrd="2" destOrd="0" presId="urn:microsoft.com/office/officeart/2005/8/layout/lProcess3"/>
    <dgm:cxn modelId="{D53D6D42-D817-463F-88A3-607C3FD6C6BE}" type="presParOf" srcId="{C9F8D20B-4E8E-4B32-A72F-93DEA70B17E7}" destId="{F3EF5A86-81E0-475C-9C9F-DB56C952D18A}" srcOrd="3" destOrd="0" presId="urn:microsoft.com/office/officeart/2005/8/layout/lProcess3"/>
    <dgm:cxn modelId="{7D03D944-8037-4906-95D7-1B978897C046}" type="presParOf" srcId="{C9F8D20B-4E8E-4B32-A72F-93DEA70B17E7}" destId="{86772383-184D-4338-BBF2-9F3EE7456109}" srcOrd="4" destOrd="0" presId="urn:microsoft.com/office/officeart/2005/8/layout/lProcess3"/>
    <dgm:cxn modelId="{7A8095E5-D329-4820-8E3D-5CED303A2867}" type="presParOf" srcId="{C9F8D20B-4E8E-4B32-A72F-93DEA70B17E7}" destId="{09C69BD2-0DE3-43D3-8C05-C2E20B21E718}" srcOrd="5" destOrd="0" presId="urn:microsoft.com/office/officeart/2005/8/layout/lProcess3"/>
    <dgm:cxn modelId="{AA5071DD-84CB-4AEE-AA44-6A1B2B50E270}" type="presParOf" srcId="{C9F8D20B-4E8E-4B32-A72F-93DEA70B17E7}" destId="{DAE6A969-1DDA-40D0-B7EF-C42AB7AB4B29}" srcOrd="6" destOrd="0" presId="urn:microsoft.com/office/officeart/2005/8/layout/lProcess3"/>
    <dgm:cxn modelId="{E08EADD4-696A-4148-96E9-8E4A39551486}" type="presParOf" srcId="{C9F8D20B-4E8E-4B32-A72F-93DEA70B17E7}" destId="{31016528-A495-4722-9781-7819522EBB9E}" srcOrd="7" destOrd="0" presId="urn:microsoft.com/office/officeart/2005/8/layout/lProcess3"/>
    <dgm:cxn modelId="{2FF95C74-7ADC-4517-97A1-8F6A58414EAA}" type="presParOf" srcId="{C9F8D20B-4E8E-4B32-A72F-93DEA70B17E7}" destId="{5D0BC6CE-D9E9-425F-AAB4-3FF57CE06C29}" srcOrd="8" destOrd="0" presId="urn:microsoft.com/office/officeart/2005/8/layout/lProcess3"/>
    <dgm:cxn modelId="{BB3D9DAD-B1B8-4A1E-B243-7DB82D270769}" type="presParOf" srcId="{C9F8D20B-4E8E-4B32-A72F-93DEA70B17E7}" destId="{55582500-8B56-482B-B2E4-4F2E6FC89061}" srcOrd="9" destOrd="0" presId="urn:microsoft.com/office/officeart/2005/8/layout/lProcess3"/>
    <dgm:cxn modelId="{3809A424-8777-45DC-BCD9-2F5E0F3E6639}" type="presParOf" srcId="{C9F8D20B-4E8E-4B32-A72F-93DEA70B17E7}" destId="{3F9CB453-C704-41B6-BCA9-986D6B2D5D5F}" srcOrd="10" destOrd="0" presId="urn:microsoft.com/office/officeart/2005/8/layout/lProcess3"/>
    <dgm:cxn modelId="{98272762-903E-4447-AD6F-AFABA9D256D9}" type="presParOf" srcId="{214557C9-8919-4BDA-9FCC-99CF99D9DE4C}" destId="{6F297815-E704-4967-9F60-1306553151BE}" srcOrd="9" destOrd="0" presId="urn:microsoft.com/office/officeart/2005/8/layout/lProcess3"/>
    <dgm:cxn modelId="{ABB4F4A8-FC55-49DC-9EA5-32D118E16975}" type="presParOf" srcId="{214557C9-8919-4BDA-9FCC-99CF99D9DE4C}" destId="{6E42B10D-7700-46B2-B2A7-D56FDF699B8F}" srcOrd="10" destOrd="0" presId="urn:microsoft.com/office/officeart/2005/8/layout/lProcess3"/>
    <dgm:cxn modelId="{CB7738B4-8BD1-45CC-8D46-5A2D6C5980F5}" type="presParOf" srcId="{6E42B10D-7700-46B2-B2A7-D56FDF699B8F}" destId="{E337BA27-9A33-464C-8581-51004DEE1119}" srcOrd="0" destOrd="0" presId="urn:microsoft.com/office/officeart/2005/8/layout/lProcess3"/>
    <dgm:cxn modelId="{E092284E-AAB5-4B5A-AF44-4C96A3A16D5C}" type="presParOf" srcId="{6E42B10D-7700-46B2-B2A7-D56FDF699B8F}" destId="{B6035975-78E2-4793-84BD-DFF4353EEA4A}" srcOrd="1" destOrd="0" presId="urn:microsoft.com/office/officeart/2005/8/layout/lProcess3"/>
    <dgm:cxn modelId="{FA1B26A0-5403-48B1-8F6A-E32431667BFB}" type="presParOf" srcId="{6E42B10D-7700-46B2-B2A7-D56FDF699B8F}" destId="{0D04FF0A-F00C-4832-8814-EE89B6A971C0}" srcOrd="2" destOrd="0" presId="urn:microsoft.com/office/officeart/2005/8/layout/lProcess3"/>
    <dgm:cxn modelId="{45000902-AB8C-47B8-877B-2C2F392F19AB}" type="presParOf" srcId="{6E42B10D-7700-46B2-B2A7-D56FDF699B8F}" destId="{E57B1F13-1015-419E-A084-E152D5CD5C6D}" srcOrd="3" destOrd="0" presId="urn:microsoft.com/office/officeart/2005/8/layout/lProcess3"/>
    <dgm:cxn modelId="{D2FF940D-957E-4E3B-8599-827FA035F9ED}" type="presParOf" srcId="{6E42B10D-7700-46B2-B2A7-D56FDF699B8F}" destId="{D71F5526-3208-40F5-A072-1DF422AB9B66}" srcOrd="4" destOrd="0" presId="urn:microsoft.com/office/officeart/2005/8/layout/lProcess3"/>
    <dgm:cxn modelId="{12D2D840-88C2-4973-9A87-35D06F33E5BC}" type="presParOf" srcId="{6E42B10D-7700-46B2-B2A7-D56FDF699B8F}" destId="{D50ED55F-59F7-4CA8-A459-0E9E341C73AD}" srcOrd="5" destOrd="0" presId="urn:microsoft.com/office/officeart/2005/8/layout/lProcess3"/>
    <dgm:cxn modelId="{7361FD8D-3364-46B0-8947-5D25487BCF42}" type="presParOf" srcId="{6E42B10D-7700-46B2-B2A7-D56FDF699B8F}" destId="{32A43EAE-2E26-4351-AA49-5C9F4774C2EF}" srcOrd="6" destOrd="0" presId="urn:microsoft.com/office/officeart/2005/8/layout/lProcess3"/>
    <dgm:cxn modelId="{1BADCB29-7D11-4B86-B905-E17FF094258C}" type="presParOf" srcId="{6E42B10D-7700-46B2-B2A7-D56FDF699B8F}" destId="{F137B9F6-EF20-44AB-B878-C3634BC0DB5A}" srcOrd="7" destOrd="0" presId="urn:microsoft.com/office/officeart/2005/8/layout/lProcess3"/>
    <dgm:cxn modelId="{40A613D6-A4AA-4AA1-9B07-5F22A2A2A66F}" type="presParOf" srcId="{6E42B10D-7700-46B2-B2A7-D56FDF699B8F}" destId="{33A640BD-4AC1-4FDC-93CB-CF800E4FF82D}" srcOrd="8" destOrd="0" presId="urn:microsoft.com/office/officeart/2005/8/layout/lProcess3"/>
    <dgm:cxn modelId="{0BBB494A-D826-4F66-BE09-80024A299F19}" type="presParOf" srcId="{6E42B10D-7700-46B2-B2A7-D56FDF699B8F}" destId="{20F71056-99A7-46AC-B8D8-778848852958}" srcOrd="9" destOrd="0" presId="urn:microsoft.com/office/officeart/2005/8/layout/lProcess3"/>
    <dgm:cxn modelId="{CE39826E-6EA5-47CE-866B-B262D66872C5}" type="presParOf" srcId="{6E42B10D-7700-46B2-B2A7-D56FDF699B8F}" destId="{C1263683-AB4D-45E3-89DA-C3305E2261E6}" srcOrd="1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B1E8-9D7B-499D-ABCC-8FACD024A8A4}">
      <dsp:nvSpPr>
        <dsp:cNvPr id="0" name=""/>
        <dsp:cNvSpPr/>
      </dsp:nvSpPr>
      <dsp:spPr>
        <a:xfrm>
          <a:off x="344" y="0"/>
          <a:ext cx="2901148" cy="406531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schemeClr val="tx1">
                  <a:lumMod val="75000"/>
                  <a:lumOff val="25000"/>
                </a:schemeClr>
              </a:solidFill>
            </a:rPr>
            <a:t>Target </a:t>
          </a:r>
          <a:r>
            <a:rPr lang="es-ES" sz="18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system</a:t>
          </a:r>
          <a:endParaRPr lang="es-ES" sz="180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2251" y="11907"/>
        <a:ext cx="2877334" cy="382717"/>
      </dsp:txXfrm>
    </dsp:sp>
    <dsp:sp modelId="{8829BAC8-4B10-4291-8298-46CE9E8EB37F}">
      <dsp:nvSpPr>
        <dsp:cNvPr id="0" name=""/>
        <dsp:cNvSpPr/>
      </dsp:nvSpPr>
      <dsp:spPr>
        <a:xfrm>
          <a:off x="0" y="450191"/>
          <a:ext cx="2895484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Targets to improve the Energy </a:t>
          </a:r>
          <a:r>
            <a:rPr lang="en-US" sz="2000" kern="1200" dirty="0" err="1"/>
            <a:t>Mangement</a:t>
          </a:r>
          <a:r>
            <a:rPr lang="en-US" sz="2000" kern="1200" dirty="0"/>
            <a:t> System</a:t>
          </a:r>
          <a:endParaRPr lang="es-ES" sz="2000" kern="1200" dirty="0"/>
        </a:p>
      </dsp:txBody>
      <dsp:txXfrm>
        <a:off x="57375" y="507566"/>
        <a:ext cx="2780734" cy="1844189"/>
      </dsp:txXfrm>
    </dsp:sp>
    <dsp:sp modelId="{2DD3E086-B28F-4ADC-B971-6CBA215F0237}">
      <dsp:nvSpPr>
        <dsp:cNvPr id="0" name=""/>
        <dsp:cNvSpPr/>
      </dsp:nvSpPr>
      <dsp:spPr>
        <a:xfrm>
          <a:off x="19793" y="2442209"/>
          <a:ext cx="2884190" cy="19589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Energy Targets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2000" kern="1200" dirty="0"/>
        </a:p>
      </dsp:txBody>
      <dsp:txXfrm>
        <a:off x="77168" y="2499584"/>
        <a:ext cx="2769440" cy="1844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11266-00F0-44C1-BB56-E3D3188CC66E}">
      <dsp:nvSpPr>
        <dsp:cNvPr id="0" name=""/>
        <dsp:cNvSpPr/>
      </dsp:nvSpPr>
      <dsp:spPr>
        <a:xfrm>
          <a:off x="1048611" y="47795"/>
          <a:ext cx="1692233" cy="1769401"/>
        </a:xfrm>
        <a:prstGeom prst="trapezoid">
          <a:avLst>
            <a:gd name="adj" fmla="val 51671"/>
          </a:avLst>
        </a:prstGeom>
        <a:solidFill>
          <a:srgbClr val="88E28F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bg1"/>
              </a:solidFill>
            </a:rPr>
          </a:b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de-DE" sz="1100" b="1" kern="1200" dirty="0">
              <a:solidFill>
                <a:schemeClr val="bg1"/>
              </a:solidFill>
            </a:rPr>
          </a:br>
          <a:r>
            <a:rPr lang="es-ES" sz="1200" b="1" kern="1200" dirty="0" err="1">
              <a:solidFill>
                <a:schemeClr val="tx1"/>
              </a:solidFill>
            </a:rPr>
            <a:t>Technical</a:t>
          </a:r>
          <a:endParaRPr lang="es-ES" sz="12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solidFill>
                <a:schemeClr val="tx1"/>
              </a:solidFill>
            </a:rPr>
            <a:t>competence</a:t>
          </a:r>
          <a:endParaRPr lang="es-ES" sz="12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 err="1">
              <a:solidFill>
                <a:schemeClr val="tx1"/>
              </a:solidFill>
            </a:rPr>
            <a:t>experiences</a:t>
          </a:r>
          <a:endParaRPr lang="es-ES" sz="1200" b="1" kern="1200" dirty="0">
            <a:solidFill>
              <a:schemeClr val="tx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100" b="1" kern="1200" dirty="0">
            <a:solidFill>
              <a:schemeClr val="bg1"/>
            </a:solidFill>
          </a:endParaRPr>
        </a:p>
      </dsp:txBody>
      <dsp:txXfrm>
        <a:off x="1048611" y="47795"/>
        <a:ext cx="1692233" cy="1769401"/>
      </dsp:txXfrm>
    </dsp:sp>
    <dsp:sp modelId="{DA3C1CD8-828F-43D2-9844-45D43F0986AC}">
      <dsp:nvSpPr>
        <dsp:cNvPr id="0" name=""/>
        <dsp:cNvSpPr/>
      </dsp:nvSpPr>
      <dsp:spPr>
        <a:xfrm>
          <a:off x="721187" y="1746996"/>
          <a:ext cx="2347373" cy="673327"/>
        </a:xfrm>
        <a:prstGeom prst="trapezoid">
          <a:avLst>
            <a:gd name="adj" fmla="val 49417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Behavioural</a:t>
          </a:r>
          <a:r>
            <a:rPr lang="es-ES" sz="14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s-ES" sz="14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competence</a:t>
          </a:r>
          <a:endParaRPr lang="es-ES" sz="14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1131977" y="1746996"/>
        <a:ext cx="1525792" cy="673327"/>
      </dsp:txXfrm>
    </dsp:sp>
    <dsp:sp modelId="{46F0EBBD-9B09-4D1E-A6CF-F20F44833CB8}">
      <dsp:nvSpPr>
        <dsp:cNvPr id="0" name=""/>
        <dsp:cNvSpPr/>
      </dsp:nvSpPr>
      <dsp:spPr>
        <a:xfrm>
          <a:off x="0" y="2442728"/>
          <a:ext cx="3743393" cy="1344826"/>
        </a:xfrm>
        <a:prstGeom prst="trapezoid">
          <a:avLst>
            <a:gd name="adj" fmla="val 49417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Personality</a:t>
          </a:r>
          <a:endParaRPr lang="es-ES" sz="20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5093" y="2442728"/>
        <a:ext cx="2433206" cy="134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BC892-841E-46DE-A266-2869E5C03DFA}">
      <dsp:nvSpPr>
        <dsp:cNvPr id="0" name=""/>
        <dsp:cNvSpPr/>
      </dsp:nvSpPr>
      <dsp:spPr>
        <a:xfrm>
          <a:off x="24814" y="2266"/>
          <a:ext cx="1875964" cy="750385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Motivate</a:t>
          </a:r>
          <a:endParaRPr lang="de-DE" sz="1800" kern="1200" dirty="0"/>
        </a:p>
      </dsp:txBody>
      <dsp:txXfrm>
        <a:off x="400007" y="2266"/>
        <a:ext cx="1125579" cy="750385"/>
      </dsp:txXfrm>
    </dsp:sp>
    <dsp:sp modelId="{0EC57499-A8B2-4920-AD32-11D61A2009C5}">
      <dsp:nvSpPr>
        <dsp:cNvPr id="0" name=""/>
        <dsp:cNvSpPr/>
      </dsp:nvSpPr>
      <dsp:spPr>
        <a:xfrm>
          <a:off x="1656903" y="66049"/>
          <a:ext cx="1557050" cy="622820"/>
        </a:xfrm>
        <a:prstGeom prst="chevron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Feedback</a:t>
          </a:r>
        </a:p>
      </dsp:txBody>
      <dsp:txXfrm>
        <a:off x="1968313" y="66049"/>
        <a:ext cx="934230" cy="622820"/>
      </dsp:txXfrm>
    </dsp:sp>
    <dsp:sp modelId="{39CAE5B6-511D-4CAB-8FC8-5B3201A8ACFD}">
      <dsp:nvSpPr>
        <dsp:cNvPr id="0" name=""/>
        <dsp:cNvSpPr/>
      </dsp:nvSpPr>
      <dsp:spPr>
        <a:xfrm>
          <a:off x="2995966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Target </a:t>
          </a:r>
          <a:r>
            <a:rPr lang="de-DE" sz="1050" kern="1200" dirty="0" err="1"/>
            <a:t>agreement</a:t>
          </a:r>
          <a:endParaRPr lang="de-DE" sz="1050" kern="1200" dirty="0"/>
        </a:p>
      </dsp:txBody>
      <dsp:txXfrm>
        <a:off x="3307376" y="66049"/>
        <a:ext cx="934230" cy="622820"/>
      </dsp:txXfrm>
    </dsp:sp>
    <dsp:sp modelId="{05A9CC36-733E-4CA2-87D6-B295FB8B7877}">
      <dsp:nvSpPr>
        <dsp:cNvPr id="0" name=""/>
        <dsp:cNvSpPr/>
      </dsp:nvSpPr>
      <dsp:spPr>
        <a:xfrm>
          <a:off x="4335030" y="66049"/>
          <a:ext cx="1557050" cy="622820"/>
        </a:xfrm>
        <a:prstGeom prst="chevron">
          <a:avLst/>
        </a:prstGeom>
        <a:solidFill>
          <a:schemeClr val="accent6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Incentive </a:t>
          </a:r>
          <a:r>
            <a:rPr lang="de-DE" sz="1050" kern="1200" dirty="0" err="1"/>
            <a:t>systems</a:t>
          </a:r>
          <a:endParaRPr lang="de-DE" sz="1050" kern="1200" dirty="0"/>
        </a:p>
      </dsp:txBody>
      <dsp:txXfrm>
        <a:off x="4646440" y="66049"/>
        <a:ext cx="934230" cy="622820"/>
      </dsp:txXfrm>
    </dsp:sp>
    <dsp:sp modelId="{C7816EB3-A758-44E1-9716-2B89F96A877D}">
      <dsp:nvSpPr>
        <dsp:cNvPr id="0" name=""/>
        <dsp:cNvSpPr/>
      </dsp:nvSpPr>
      <dsp:spPr>
        <a:xfrm>
          <a:off x="5674093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Benchmark</a:t>
          </a:r>
        </a:p>
      </dsp:txBody>
      <dsp:txXfrm>
        <a:off x="5985503" y="66049"/>
        <a:ext cx="934230" cy="622820"/>
      </dsp:txXfrm>
    </dsp:sp>
    <dsp:sp modelId="{E9D6A19D-1C54-497A-977B-6B3FADC653D9}">
      <dsp:nvSpPr>
        <dsp:cNvPr id="0" name=""/>
        <dsp:cNvSpPr/>
      </dsp:nvSpPr>
      <dsp:spPr>
        <a:xfrm>
          <a:off x="7013156" y="66049"/>
          <a:ext cx="1557050" cy="622820"/>
        </a:xfrm>
        <a:prstGeom prst="chevron">
          <a:avLst/>
        </a:prstGeom>
        <a:solidFill>
          <a:schemeClr val="accent6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Contests</a:t>
          </a:r>
        </a:p>
      </dsp:txBody>
      <dsp:txXfrm>
        <a:off x="7324566" y="66049"/>
        <a:ext cx="934230" cy="622820"/>
      </dsp:txXfrm>
    </dsp:sp>
    <dsp:sp modelId="{3469FE93-25D8-4F7A-AA2A-3B82B871F07B}">
      <dsp:nvSpPr>
        <dsp:cNvPr id="0" name=""/>
        <dsp:cNvSpPr/>
      </dsp:nvSpPr>
      <dsp:spPr>
        <a:xfrm>
          <a:off x="24814" y="857706"/>
          <a:ext cx="1875964" cy="750385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Participate</a:t>
          </a:r>
          <a:endParaRPr lang="de-DE" sz="1800" kern="1200" dirty="0"/>
        </a:p>
      </dsp:txBody>
      <dsp:txXfrm>
        <a:off x="400007" y="857706"/>
        <a:ext cx="1125579" cy="750385"/>
      </dsp:txXfrm>
    </dsp:sp>
    <dsp:sp modelId="{9FE1FEF1-AC15-44B8-9DFE-ACEDBA21889C}">
      <dsp:nvSpPr>
        <dsp:cNvPr id="0" name=""/>
        <dsp:cNvSpPr/>
      </dsp:nvSpPr>
      <dsp:spPr>
        <a:xfrm>
          <a:off x="1656903" y="921489"/>
          <a:ext cx="1557050" cy="622820"/>
        </a:xfrm>
        <a:prstGeom prst="chevron">
          <a:avLst/>
        </a:prstGeom>
        <a:solidFill>
          <a:schemeClr val="accent2">
            <a:lumMod val="75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Suggestion </a:t>
          </a:r>
          <a:r>
            <a:rPr lang="de-DE" sz="1050" kern="1200" dirty="0" err="1"/>
            <a:t>system</a:t>
          </a:r>
          <a:endParaRPr lang="de-DE" sz="1050" kern="1200" dirty="0"/>
        </a:p>
      </dsp:txBody>
      <dsp:txXfrm>
        <a:off x="1968313" y="921489"/>
        <a:ext cx="934230" cy="622820"/>
      </dsp:txXfrm>
    </dsp:sp>
    <dsp:sp modelId="{4F642A6E-B068-4FB9-8633-E089EDD7ECE4}">
      <dsp:nvSpPr>
        <dsp:cNvPr id="0" name=""/>
        <dsp:cNvSpPr/>
      </dsp:nvSpPr>
      <dsp:spPr>
        <a:xfrm>
          <a:off x="2995966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Energy</a:t>
          </a:r>
          <a:r>
            <a:rPr lang="de-DE" sz="1050" kern="1200" dirty="0"/>
            <a:t> Scouts</a:t>
          </a:r>
        </a:p>
      </dsp:txBody>
      <dsp:txXfrm>
        <a:off x="3307376" y="921489"/>
        <a:ext cx="934230" cy="622820"/>
      </dsp:txXfrm>
    </dsp:sp>
    <dsp:sp modelId="{99C237BB-700E-418B-A279-8B1AFE43DBA1}">
      <dsp:nvSpPr>
        <dsp:cNvPr id="0" name=""/>
        <dsp:cNvSpPr/>
      </dsp:nvSpPr>
      <dsp:spPr>
        <a:xfrm>
          <a:off x="4335030" y="921489"/>
          <a:ext cx="1557050" cy="622820"/>
        </a:xfrm>
        <a:prstGeom prst="chevron">
          <a:avLst/>
        </a:prstGeom>
        <a:solidFill>
          <a:schemeClr val="accent2">
            <a:lumMod val="60000"/>
            <a:lumOff val="4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Working </a:t>
          </a:r>
          <a:r>
            <a:rPr lang="de-DE" sz="1050" kern="1200" dirty="0" err="1"/>
            <a:t>groups</a:t>
          </a:r>
          <a:endParaRPr lang="de-DE" sz="1050" kern="1200" dirty="0"/>
        </a:p>
      </dsp:txBody>
      <dsp:txXfrm>
        <a:off x="4646440" y="921489"/>
        <a:ext cx="934230" cy="622820"/>
      </dsp:txXfrm>
    </dsp:sp>
    <dsp:sp modelId="{23464EA3-B7D0-48C2-A8A8-7A60F4F93940}">
      <dsp:nvSpPr>
        <dsp:cNvPr id="0" name=""/>
        <dsp:cNvSpPr/>
      </dsp:nvSpPr>
      <dsp:spPr>
        <a:xfrm>
          <a:off x="5674093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ProNak</a:t>
          </a:r>
          <a:endParaRPr lang="de-DE" sz="1050" kern="1200" dirty="0"/>
        </a:p>
      </dsp:txBody>
      <dsp:txXfrm>
        <a:off x="5985503" y="921489"/>
        <a:ext cx="934230" cy="622820"/>
      </dsp:txXfrm>
    </dsp:sp>
    <dsp:sp modelId="{6069B7D2-84CF-4388-8294-214EBF747812}">
      <dsp:nvSpPr>
        <dsp:cNvPr id="0" name=""/>
        <dsp:cNvSpPr/>
      </dsp:nvSpPr>
      <dsp:spPr>
        <a:xfrm>
          <a:off x="7013156" y="921489"/>
          <a:ext cx="1557050" cy="622820"/>
        </a:xfrm>
        <a:prstGeom prst="chevron">
          <a:avLst/>
        </a:prstGeom>
        <a:solidFill>
          <a:schemeClr val="accent2">
            <a:lumMod val="40000"/>
            <a:lumOff val="6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Energy</a:t>
          </a:r>
          <a:r>
            <a:rPr lang="de-DE" sz="1050" kern="1200" dirty="0"/>
            <a:t> Days</a:t>
          </a:r>
        </a:p>
      </dsp:txBody>
      <dsp:txXfrm>
        <a:off x="7324566" y="921489"/>
        <a:ext cx="934230" cy="622820"/>
      </dsp:txXfrm>
    </dsp:sp>
    <dsp:sp modelId="{5A97C4D4-A878-443D-9798-C86BA6573CB4}">
      <dsp:nvSpPr>
        <dsp:cNvPr id="0" name=""/>
        <dsp:cNvSpPr/>
      </dsp:nvSpPr>
      <dsp:spPr>
        <a:xfrm>
          <a:off x="24814" y="1713146"/>
          <a:ext cx="1875964" cy="750385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Inform</a:t>
          </a:r>
          <a:endParaRPr lang="de-DE" sz="1800" kern="1200" dirty="0"/>
        </a:p>
      </dsp:txBody>
      <dsp:txXfrm>
        <a:off x="400007" y="1713146"/>
        <a:ext cx="1125579" cy="750385"/>
      </dsp:txXfrm>
    </dsp:sp>
    <dsp:sp modelId="{0FC285FE-E05A-4DCB-98A7-D86A684DD27A}">
      <dsp:nvSpPr>
        <dsp:cNvPr id="0" name=""/>
        <dsp:cNvSpPr/>
      </dsp:nvSpPr>
      <dsp:spPr>
        <a:xfrm>
          <a:off x="1656903" y="1776929"/>
          <a:ext cx="1557050" cy="622820"/>
        </a:xfrm>
        <a:prstGeom prst="chevron">
          <a:avLst/>
        </a:prstGeom>
        <a:solidFill>
          <a:schemeClr val="accent3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Contents</a:t>
          </a:r>
        </a:p>
      </dsp:txBody>
      <dsp:txXfrm>
        <a:off x="1968313" y="1776929"/>
        <a:ext cx="934230" cy="622820"/>
      </dsp:txXfrm>
    </dsp:sp>
    <dsp:sp modelId="{8B305C19-5E8C-42F2-8E7E-D8E4EA2DA894}">
      <dsp:nvSpPr>
        <dsp:cNvPr id="0" name=""/>
        <dsp:cNvSpPr/>
      </dsp:nvSpPr>
      <dsp:spPr>
        <a:xfrm>
          <a:off x="2995966" y="1776929"/>
          <a:ext cx="1557050" cy="622820"/>
        </a:xfrm>
        <a:prstGeom prst="chevron">
          <a:avLst/>
        </a:prstGeom>
        <a:solidFill>
          <a:schemeClr val="accent3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Meetings</a:t>
          </a:r>
        </a:p>
      </dsp:txBody>
      <dsp:txXfrm>
        <a:off x="3307376" y="1776929"/>
        <a:ext cx="934230" cy="622820"/>
      </dsp:txXfrm>
    </dsp:sp>
    <dsp:sp modelId="{60683E4C-B840-43A2-B11A-DAAC446B32C4}">
      <dsp:nvSpPr>
        <dsp:cNvPr id="0" name=""/>
        <dsp:cNvSpPr/>
      </dsp:nvSpPr>
      <dsp:spPr>
        <a:xfrm>
          <a:off x="4335030" y="1776929"/>
          <a:ext cx="1557050" cy="622820"/>
        </a:xfrm>
        <a:prstGeom prst="chevron">
          <a:avLst/>
        </a:prstGeom>
        <a:solidFill>
          <a:schemeClr val="accent3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Media</a:t>
          </a:r>
        </a:p>
      </dsp:txBody>
      <dsp:txXfrm>
        <a:off x="4646440" y="1776929"/>
        <a:ext cx="934230" cy="622820"/>
      </dsp:txXfrm>
    </dsp:sp>
    <dsp:sp modelId="{E0F721E2-5E34-4FDF-9250-E67690A274E7}">
      <dsp:nvSpPr>
        <dsp:cNvPr id="0" name=""/>
        <dsp:cNvSpPr/>
      </dsp:nvSpPr>
      <dsp:spPr>
        <a:xfrm>
          <a:off x="5674093" y="1776929"/>
          <a:ext cx="1557050" cy="622820"/>
        </a:xfrm>
        <a:prstGeom prst="chevron">
          <a:avLst/>
        </a:prstGeom>
        <a:solidFill>
          <a:schemeClr val="accent3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Materials</a:t>
          </a:r>
        </a:p>
      </dsp:txBody>
      <dsp:txXfrm>
        <a:off x="5985503" y="1776929"/>
        <a:ext cx="934230" cy="622820"/>
      </dsp:txXfrm>
    </dsp:sp>
    <dsp:sp modelId="{BCF9872A-410E-4CAE-96FB-235B0B49EAB3}">
      <dsp:nvSpPr>
        <dsp:cNvPr id="0" name=""/>
        <dsp:cNvSpPr/>
      </dsp:nvSpPr>
      <dsp:spPr>
        <a:xfrm>
          <a:off x="7013156" y="1776929"/>
          <a:ext cx="1557050" cy="622820"/>
        </a:xfrm>
        <a:prstGeom prst="chevron">
          <a:avLst/>
        </a:prstGeom>
        <a:solidFill>
          <a:schemeClr val="accent3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Notices</a:t>
          </a:r>
          <a:endParaRPr lang="de-DE" sz="1050" kern="1200" dirty="0"/>
        </a:p>
      </dsp:txBody>
      <dsp:txXfrm>
        <a:off x="7324566" y="1776929"/>
        <a:ext cx="934230" cy="622820"/>
      </dsp:txXfrm>
    </dsp:sp>
    <dsp:sp modelId="{9B63BCE3-565F-44C2-BF76-2BD44F3B0074}">
      <dsp:nvSpPr>
        <dsp:cNvPr id="0" name=""/>
        <dsp:cNvSpPr/>
      </dsp:nvSpPr>
      <dsp:spPr>
        <a:xfrm>
          <a:off x="24814" y="2568585"/>
          <a:ext cx="1875964" cy="750385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Enable</a:t>
          </a:r>
          <a:endParaRPr lang="de-DE" sz="1800" kern="1200" dirty="0"/>
        </a:p>
      </dsp:txBody>
      <dsp:txXfrm>
        <a:off x="400007" y="2568585"/>
        <a:ext cx="1125579" cy="750385"/>
      </dsp:txXfrm>
    </dsp:sp>
    <dsp:sp modelId="{B0EA1530-5E67-42E5-AEC1-A7BEA102742D}">
      <dsp:nvSpPr>
        <dsp:cNvPr id="0" name=""/>
        <dsp:cNvSpPr/>
      </dsp:nvSpPr>
      <dsp:spPr>
        <a:xfrm>
          <a:off x="1656903" y="2632368"/>
          <a:ext cx="1557050" cy="622820"/>
        </a:xfrm>
        <a:prstGeom prst="chevron">
          <a:avLst/>
        </a:prstGeom>
        <a:solidFill>
          <a:schemeClr val="accent5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Service</a:t>
          </a:r>
        </a:p>
      </dsp:txBody>
      <dsp:txXfrm>
        <a:off x="1968313" y="2632368"/>
        <a:ext cx="934230" cy="622820"/>
      </dsp:txXfrm>
    </dsp:sp>
    <dsp:sp modelId="{A3AF6C67-89AC-4612-87F2-C132E28715F4}">
      <dsp:nvSpPr>
        <dsp:cNvPr id="0" name=""/>
        <dsp:cNvSpPr/>
      </dsp:nvSpPr>
      <dsp:spPr>
        <a:xfrm>
          <a:off x="2995966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E-Learning</a:t>
          </a:r>
        </a:p>
      </dsp:txBody>
      <dsp:txXfrm>
        <a:off x="3307376" y="2632368"/>
        <a:ext cx="934230" cy="622820"/>
      </dsp:txXfrm>
    </dsp:sp>
    <dsp:sp modelId="{42240598-6235-4F17-9158-318D2B27D4A9}">
      <dsp:nvSpPr>
        <dsp:cNvPr id="0" name=""/>
        <dsp:cNvSpPr/>
      </dsp:nvSpPr>
      <dsp:spPr>
        <a:xfrm>
          <a:off x="4335030" y="2632368"/>
          <a:ext cx="1557050" cy="622820"/>
        </a:xfrm>
        <a:prstGeom prst="chevron">
          <a:avLst/>
        </a:prstGeom>
        <a:solidFill>
          <a:schemeClr val="accent5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Checklists</a:t>
          </a:r>
          <a:r>
            <a:rPr lang="de-DE" sz="1050" kern="1200" dirty="0"/>
            <a:t> </a:t>
          </a:r>
          <a:r>
            <a:rPr lang="de-DE" sz="1050" kern="1200" dirty="0" err="1"/>
            <a:t>specialist</a:t>
          </a:r>
          <a:r>
            <a:rPr lang="de-DE" sz="1050" kern="1200" dirty="0"/>
            <a:t> </a:t>
          </a:r>
          <a:r>
            <a:rPr lang="de-DE" sz="1050" kern="1200" dirty="0" err="1"/>
            <a:t>areas</a:t>
          </a:r>
          <a:endParaRPr lang="de-DE" sz="1050" kern="1200" dirty="0"/>
        </a:p>
      </dsp:txBody>
      <dsp:txXfrm>
        <a:off x="4646440" y="2632368"/>
        <a:ext cx="934230" cy="622820"/>
      </dsp:txXfrm>
    </dsp:sp>
    <dsp:sp modelId="{F6870673-7F8A-41AD-9291-7D1ADE8CC9B6}">
      <dsp:nvSpPr>
        <dsp:cNvPr id="0" name=""/>
        <dsp:cNvSpPr/>
      </dsp:nvSpPr>
      <dsp:spPr>
        <a:xfrm>
          <a:off x="5674093" y="2632368"/>
          <a:ext cx="1557050" cy="622820"/>
        </a:xfrm>
        <a:prstGeom prst="chevron">
          <a:avLst/>
        </a:prstGeom>
        <a:solidFill>
          <a:schemeClr val="accent5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Knowledge</a:t>
          </a:r>
          <a:endParaRPr lang="de-DE" sz="1050" kern="1200" dirty="0"/>
        </a:p>
      </dsp:txBody>
      <dsp:txXfrm>
        <a:off x="5985503" y="2632368"/>
        <a:ext cx="934230" cy="622820"/>
      </dsp:txXfrm>
    </dsp:sp>
    <dsp:sp modelId="{DDD0EC3A-A9EE-4B57-B0D3-A2F51E6846F7}">
      <dsp:nvSpPr>
        <dsp:cNvPr id="0" name=""/>
        <dsp:cNvSpPr/>
      </dsp:nvSpPr>
      <dsp:spPr>
        <a:xfrm>
          <a:off x="7013156" y="2632368"/>
          <a:ext cx="1557050" cy="622820"/>
        </a:xfrm>
        <a:prstGeom prst="chevron">
          <a:avLst/>
        </a:prstGeom>
        <a:solidFill>
          <a:schemeClr val="accent5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Advanced</a:t>
          </a:r>
          <a:r>
            <a:rPr lang="de-DE" sz="1050" kern="1200" dirty="0"/>
            <a:t> </a:t>
          </a:r>
          <a:r>
            <a:rPr lang="de-DE" sz="1050" kern="1200" dirty="0" err="1"/>
            <a:t>training</a:t>
          </a:r>
          <a:endParaRPr lang="de-DE" sz="1050" kern="1200" dirty="0"/>
        </a:p>
      </dsp:txBody>
      <dsp:txXfrm>
        <a:off x="7324566" y="2632368"/>
        <a:ext cx="934230" cy="622820"/>
      </dsp:txXfrm>
    </dsp:sp>
    <dsp:sp modelId="{1188A86D-921C-4C2E-A81B-57406570CF1F}">
      <dsp:nvSpPr>
        <dsp:cNvPr id="0" name=""/>
        <dsp:cNvSpPr/>
      </dsp:nvSpPr>
      <dsp:spPr>
        <a:xfrm>
          <a:off x="24814" y="3424025"/>
          <a:ext cx="1875964" cy="750385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Protect</a:t>
          </a:r>
          <a:r>
            <a:rPr lang="de-DE" sz="1800" kern="1200" dirty="0"/>
            <a:t> </a:t>
          </a:r>
        </a:p>
      </dsp:txBody>
      <dsp:txXfrm>
        <a:off x="400007" y="3424025"/>
        <a:ext cx="1125579" cy="750385"/>
      </dsp:txXfrm>
    </dsp:sp>
    <dsp:sp modelId="{A2CA4AAF-5B78-4E80-AC43-C09EE94F4C12}">
      <dsp:nvSpPr>
        <dsp:cNvPr id="0" name=""/>
        <dsp:cNvSpPr/>
      </dsp:nvSpPr>
      <dsp:spPr>
        <a:xfrm>
          <a:off x="1656903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Error </a:t>
          </a:r>
          <a:r>
            <a:rPr lang="de-DE" sz="1050" kern="1200" dirty="0" err="1"/>
            <a:t>culture</a:t>
          </a:r>
          <a:endParaRPr lang="de-DE" sz="1050" kern="1200" dirty="0"/>
        </a:p>
      </dsp:txBody>
      <dsp:txXfrm>
        <a:off x="1968313" y="3487808"/>
        <a:ext cx="934230" cy="622820"/>
      </dsp:txXfrm>
    </dsp:sp>
    <dsp:sp modelId="{86772383-184D-4338-BBF2-9F3EE7456109}">
      <dsp:nvSpPr>
        <dsp:cNvPr id="0" name=""/>
        <dsp:cNvSpPr/>
      </dsp:nvSpPr>
      <dsp:spPr>
        <a:xfrm>
          <a:off x="2995966" y="3487808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Check </a:t>
          </a:r>
          <a:r>
            <a:rPr lang="de-DE" sz="1050" kern="1200" dirty="0" err="1"/>
            <a:t>lists</a:t>
          </a:r>
          <a:endParaRPr lang="de-DE" sz="1050" kern="1200" dirty="0"/>
        </a:p>
      </dsp:txBody>
      <dsp:txXfrm>
        <a:off x="3307376" y="3487808"/>
        <a:ext cx="934230" cy="622820"/>
      </dsp:txXfrm>
    </dsp:sp>
    <dsp:sp modelId="{DAE6A969-1DDA-40D0-B7EF-C42AB7AB4B29}">
      <dsp:nvSpPr>
        <dsp:cNvPr id="0" name=""/>
        <dsp:cNvSpPr/>
      </dsp:nvSpPr>
      <dsp:spPr>
        <a:xfrm>
          <a:off x="4360630" y="3486967"/>
          <a:ext cx="1557050" cy="622820"/>
        </a:xfrm>
        <a:prstGeom prst="chevron">
          <a:avLst/>
        </a:prstGeom>
        <a:solidFill>
          <a:schemeClr val="accent1">
            <a:lumMod val="40000"/>
            <a:lumOff val="60000"/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 err="1"/>
            <a:t>Automate</a:t>
          </a:r>
          <a:endParaRPr lang="de-DE" sz="1050" kern="1200" dirty="0"/>
        </a:p>
      </dsp:txBody>
      <dsp:txXfrm>
        <a:off x="4672040" y="3486967"/>
        <a:ext cx="934230" cy="622820"/>
      </dsp:txXfrm>
    </dsp:sp>
    <dsp:sp modelId="{5D0BC6CE-D9E9-425F-AAB4-3FF57CE06C29}">
      <dsp:nvSpPr>
        <dsp:cNvPr id="0" name=""/>
        <dsp:cNvSpPr/>
      </dsp:nvSpPr>
      <dsp:spPr>
        <a:xfrm>
          <a:off x="5674093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PDCA</a:t>
          </a:r>
        </a:p>
      </dsp:txBody>
      <dsp:txXfrm>
        <a:off x="5985503" y="3487808"/>
        <a:ext cx="934230" cy="622820"/>
      </dsp:txXfrm>
    </dsp:sp>
    <dsp:sp modelId="{3F9CB453-C704-41B6-BCA9-986D6B2D5D5F}">
      <dsp:nvSpPr>
        <dsp:cNvPr id="0" name=""/>
        <dsp:cNvSpPr/>
      </dsp:nvSpPr>
      <dsp:spPr>
        <a:xfrm>
          <a:off x="7013156" y="3487808"/>
          <a:ext cx="1557050" cy="622820"/>
        </a:xfrm>
        <a:prstGeom prst="chevron">
          <a:avLst/>
        </a:prstGeom>
        <a:solidFill>
          <a:schemeClr val="accent1">
            <a:lumMod val="20000"/>
            <a:lumOff val="80000"/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Coaching</a:t>
          </a:r>
        </a:p>
      </dsp:txBody>
      <dsp:txXfrm>
        <a:off x="7324566" y="3487808"/>
        <a:ext cx="934230" cy="622820"/>
      </dsp:txXfrm>
    </dsp:sp>
    <dsp:sp modelId="{E337BA27-9A33-464C-8581-51004DEE1119}">
      <dsp:nvSpPr>
        <dsp:cNvPr id="0" name=""/>
        <dsp:cNvSpPr/>
      </dsp:nvSpPr>
      <dsp:spPr>
        <a:xfrm>
          <a:off x="40149" y="4279052"/>
          <a:ext cx="1875964" cy="7503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 err="1"/>
            <a:t>Win</a:t>
          </a:r>
          <a:endParaRPr lang="de-DE" sz="1800" kern="1200" dirty="0"/>
        </a:p>
      </dsp:txBody>
      <dsp:txXfrm>
        <a:off x="415342" y="4279052"/>
        <a:ext cx="1125579" cy="750385"/>
      </dsp:txXfrm>
    </dsp:sp>
    <dsp:sp modelId="{0D04FF0A-F00C-4832-8814-EE89B6A971C0}">
      <dsp:nvSpPr>
        <dsp:cNvPr id="0" name=""/>
        <dsp:cNvSpPr/>
      </dsp:nvSpPr>
      <dsp:spPr>
        <a:xfrm>
          <a:off x="1656903" y="4343248"/>
          <a:ext cx="1557050" cy="622820"/>
        </a:xfrm>
        <a:prstGeom prst="chevron">
          <a:avLst/>
        </a:prstGeom>
        <a:solidFill>
          <a:schemeClr val="accent1">
            <a:alpha val="9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Corporate </a:t>
          </a:r>
          <a:r>
            <a:rPr lang="de-DE" sz="1050" kern="1200" dirty="0" err="1"/>
            <a:t>culture</a:t>
          </a:r>
          <a:endParaRPr lang="de-DE" sz="1050" kern="1200" dirty="0"/>
        </a:p>
      </dsp:txBody>
      <dsp:txXfrm>
        <a:off x="1968313" y="4343248"/>
        <a:ext cx="934230" cy="622820"/>
      </dsp:txXfrm>
    </dsp:sp>
    <dsp:sp modelId="{D71F5526-3208-40F5-A072-1DF422AB9B66}">
      <dsp:nvSpPr>
        <dsp:cNvPr id="0" name=""/>
        <dsp:cNvSpPr/>
      </dsp:nvSpPr>
      <dsp:spPr>
        <a:xfrm>
          <a:off x="2995966" y="4343248"/>
          <a:ext cx="1557050" cy="622820"/>
        </a:xfrm>
        <a:prstGeom prst="chevron">
          <a:avLst/>
        </a:prstGeom>
        <a:solidFill>
          <a:schemeClr val="accent1">
            <a:alpha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Change Management</a:t>
          </a:r>
        </a:p>
      </dsp:txBody>
      <dsp:txXfrm>
        <a:off x="3307376" y="4343248"/>
        <a:ext cx="934230" cy="622820"/>
      </dsp:txXfrm>
    </dsp:sp>
    <dsp:sp modelId="{32A43EAE-2E26-4351-AA49-5C9F4774C2EF}">
      <dsp:nvSpPr>
        <dsp:cNvPr id="0" name=""/>
        <dsp:cNvSpPr/>
      </dsp:nvSpPr>
      <dsp:spPr>
        <a:xfrm>
          <a:off x="4335030" y="4343248"/>
          <a:ext cx="1557050" cy="622820"/>
        </a:xfrm>
        <a:prstGeom prst="chevron">
          <a:avLst/>
        </a:prstGeom>
        <a:solidFill>
          <a:schemeClr val="accent1">
            <a:alpha val="7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Models</a:t>
          </a:r>
        </a:p>
      </dsp:txBody>
      <dsp:txXfrm>
        <a:off x="4646440" y="4343248"/>
        <a:ext cx="934230" cy="622820"/>
      </dsp:txXfrm>
    </dsp:sp>
    <dsp:sp modelId="{33A640BD-4AC1-4FDC-93CB-CF800E4FF82D}">
      <dsp:nvSpPr>
        <dsp:cNvPr id="0" name=""/>
        <dsp:cNvSpPr/>
      </dsp:nvSpPr>
      <dsp:spPr>
        <a:xfrm>
          <a:off x="5674093" y="4343248"/>
          <a:ext cx="1557050" cy="622820"/>
        </a:xfrm>
        <a:prstGeom prst="chevron">
          <a:avLst/>
        </a:prstGeom>
        <a:solidFill>
          <a:schemeClr val="accent1">
            <a:alpha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Stories </a:t>
          </a:r>
        </a:p>
      </dsp:txBody>
      <dsp:txXfrm>
        <a:off x="5985503" y="4343248"/>
        <a:ext cx="934230" cy="622820"/>
      </dsp:txXfrm>
    </dsp:sp>
    <dsp:sp modelId="{C1263683-AB4D-45E3-89DA-C3305E2261E6}">
      <dsp:nvSpPr>
        <dsp:cNvPr id="0" name=""/>
        <dsp:cNvSpPr/>
      </dsp:nvSpPr>
      <dsp:spPr>
        <a:xfrm>
          <a:off x="7013156" y="4343248"/>
          <a:ext cx="1557050" cy="622820"/>
        </a:xfrm>
        <a:prstGeom prst="chevron">
          <a:avLst/>
        </a:prstGeom>
        <a:solidFill>
          <a:schemeClr val="accent1">
            <a:alpha val="5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50" kern="1200" dirty="0"/>
            <a:t>Rituals, </a:t>
          </a:r>
          <a:r>
            <a:rPr lang="de-DE" sz="1050" kern="1200" dirty="0" err="1"/>
            <a:t>Continuity</a:t>
          </a:r>
          <a:endParaRPr lang="de-DE" sz="1050" kern="1200" dirty="0"/>
        </a:p>
      </dsp:txBody>
      <dsp:txXfrm>
        <a:off x="7324566" y="4343248"/>
        <a:ext cx="934230" cy="622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FC5FB-F97A-4E37-8AF7-0D822AFB9E15}" type="datetimeFigureOut">
              <a:rPr lang="de-DE" smtClean="0"/>
              <a:t>30.09.2019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238008-0C65-4154-8D74-9AE6A9C91C4D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32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>
                <a:solidFill>
                  <a:srgbClr val="0070C0"/>
                </a:solidFill>
              </a:rPr>
              <a:t>Describe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new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requirements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of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Chapters</a:t>
            </a:r>
            <a:r>
              <a:rPr lang="de-DE" baseline="0" dirty="0">
                <a:solidFill>
                  <a:srgbClr val="0070C0"/>
                </a:solidFill>
              </a:rPr>
              <a:t> (4.1, 4.2,)</a:t>
            </a:r>
          </a:p>
          <a:p>
            <a:r>
              <a:rPr lang="de-DE" baseline="0" dirty="0" err="1">
                <a:solidFill>
                  <a:srgbClr val="0070C0"/>
                </a:solidFill>
              </a:rPr>
              <a:t>Explain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new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vocabulary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</a:p>
          <a:p>
            <a:endParaRPr lang="de-DE" baseline="0" dirty="0">
              <a:solidFill>
                <a:srgbClr val="0070C0"/>
              </a:solidFill>
            </a:endParaRPr>
          </a:p>
          <a:p>
            <a:r>
              <a:rPr lang="de-DE" baseline="0" dirty="0" err="1">
                <a:solidFill>
                  <a:srgbClr val="0070C0"/>
                </a:solidFill>
              </a:rPr>
              <a:t>Explain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actual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Doing</a:t>
            </a:r>
            <a:r>
              <a:rPr lang="de-DE" baseline="0" dirty="0">
                <a:solidFill>
                  <a:srgbClr val="0070C0"/>
                </a:solidFill>
              </a:rPr>
              <a:t>: 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Identify</a:t>
            </a:r>
            <a:r>
              <a:rPr lang="de-DE" dirty="0">
                <a:solidFill>
                  <a:srgbClr val="0070C0"/>
                </a:solidFill>
              </a:rPr>
              <a:t> relevant </a:t>
            </a:r>
            <a:r>
              <a:rPr lang="de-DE" dirty="0" err="1">
                <a:solidFill>
                  <a:srgbClr val="0070C0"/>
                </a:solidFill>
              </a:rPr>
              <a:t>topics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regarding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EnMS</a:t>
            </a:r>
            <a:r>
              <a:rPr lang="de-DE" baseline="0" dirty="0">
                <a:solidFill>
                  <a:srgbClr val="0070C0"/>
                </a:solidFill>
              </a:rPr>
              <a:t>/ </a:t>
            </a:r>
            <a:r>
              <a:rPr lang="de-DE" baseline="0" dirty="0" err="1">
                <a:solidFill>
                  <a:srgbClr val="0070C0"/>
                </a:solidFill>
              </a:rPr>
              <a:t>ebL</a:t>
            </a:r>
            <a:r>
              <a:rPr lang="de-DE" baseline="0" dirty="0">
                <a:solidFill>
                  <a:srgbClr val="0070C0"/>
                </a:solidFill>
              </a:rPr>
              <a:t> , e.g. </a:t>
            </a:r>
            <a:r>
              <a:rPr lang="de-DE" baseline="0" dirty="0" err="1">
                <a:solidFill>
                  <a:srgbClr val="0070C0"/>
                </a:solidFill>
              </a:rPr>
              <a:t>technical</a:t>
            </a:r>
            <a:r>
              <a:rPr lang="de-DE" baseline="0" dirty="0">
                <a:solidFill>
                  <a:srgbClr val="0070C0"/>
                </a:solidFill>
              </a:rPr>
              <a:t> </a:t>
            </a:r>
            <a:r>
              <a:rPr lang="de-DE" baseline="0" dirty="0" err="1">
                <a:solidFill>
                  <a:srgbClr val="0070C0"/>
                </a:solidFill>
              </a:rPr>
              <a:t>Innovations</a:t>
            </a:r>
            <a:r>
              <a:rPr lang="de-DE" baseline="0" dirty="0">
                <a:solidFill>
                  <a:srgbClr val="0070C0"/>
                </a:solidFill>
              </a:rPr>
              <a:t>, </a:t>
            </a:r>
            <a:r>
              <a:rPr lang="de-DE" baseline="0" dirty="0" err="1">
                <a:solidFill>
                  <a:srgbClr val="0070C0"/>
                </a:solidFill>
              </a:rPr>
              <a:t>new</a:t>
            </a:r>
            <a:r>
              <a:rPr lang="de-DE" baseline="0" dirty="0">
                <a:solidFill>
                  <a:srgbClr val="0070C0"/>
                </a:solidFill>
              </a:rPr>
              <a:t> Customer </a:t>
            </a:r>
            <a:r>
              <a:rPr lang="de-DE" baseline="0" dirty="0" err="1">
                <a:solidFill>
                  <a:srgbClr val="0070C0"/>
                </a:solidFill>
              </a:rPr>
              <a:t>requirements</a:t>
            </a:r>
            <a:r>
              <a:rPr lang="de-DE" baseline="0" dirty="0">
                <a:solidFill>
                  <a:srgbClr val="0070C0"/>
                </a:solidFill>
              </a:rPr>
              <a:t>, legal </a:t>
            </a:r>
            <a:r>
              <a:rPr lang="de-DE" baseline="0" dirty="0" err="1">
                <a:solidFill>
                  <a:srgbClr val="0070C0"/>
                </a:solidFill>
              </a:rPr>
              <a:t>changes</a:t>
            </a:r>
            <a:r>
              <a:rPr lang="de-DE" baseline="0" dirty="0">
                <a:solidFill>
                  <a:srgbClr val="0070C0"/>
                </a:solidFill>
              </a:rPr>
              <a:t>, etc.</a:t>
            </a:r>
            <a:endParaRPr lang="de-DE" dirty="0">
              <a:solidFill>
                <a:srgbClr val="0070C0"/>
              </a:solidFill>
            </a:endParaRPr>
          </a:p>
          <a:p>
            <a:r>
              <a:rPr lang="de-DE" dirty="0" err="1">
                <a:solidFill>
                  <a:srgbClr val="0070C0"/>
                </a:solidFill>
              </a:rPr>
              <a:t>Use</a:t>
            </a:r>
            <a:r>
              <a:rPr lang="de-DE" dirty="0">
                <a:solidFill>
                  <a:srgbClr val="0070C0"/>
                </a:solidFill>
              </a:rPr>
              <a:t> PESTEL-Analysis (Political, </a:t>
            </a:r>
            <a:r>
              <a:rPr lang="de-DE" dirty="0" err="1">
                <a:solidFill>
                  <a:srgbClr val="0070C0"/>
                </a:solidFill>
              </a:rPr>
              <a:t>economic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social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technical</a:t>
            </a:r>
            <a:r>
              <a:rPr lang="de-DE" dirty="0">
                <a:solidFill>
                  <a:srgbClr val="0070C0"/>
                </a:solidFill>
              </a:rPr>
              <a:t>, </a:t>
            </a:r>
            <a:r>
              <a:rPr lang="de-DE" dirty="0" err="1">
                <a:solidFill>
                  <a:srgbClr val="0070C0"/>
                </a:solidFill>
              </a:rPr>
              <a:t>ecological</a:t>
            </a:r>
            <a:r>
              <a:rPr lang="de-DE" dirty="0">
                <a:solidFill>
                  <a:srgbClr val="0070C0"/>
                </a:solidFill>
              </a:rPr>
              <a:t>, legal)</a:t>
            </a:r>
          </a:p>
          <a:p>
            <a:r>
              <a:rPr lang="de-DE" dirty="0" err="1">
                <a:solidFill>
                  <a:srgbClr val="0070C0"/>
                </a:solidFill>
              </a:rPr>
              <a:t>Afterwards</a:t>
            </a:r>
            <a:r>
              <a:rPr lang="de-DE" dirty="0">
                <a:solidFill>
                  <a:srgbClr val="0070C0"/>
                </a:solidFill>
              </a:rPr>
              <a:t> check </a:t>
            </a:r>
            <a:r>
              <a:rPr lang="de-DE" dirty="0" err="1">
                <a:solidFill>
                  <a:srgbClr val="0070C0"/>
                </a:solidFill>
              </a:rPr>
              <a:t>for</a:t>
            </a: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err="1">
                <a:solidFill>
                  <a:srgbClr val="0070C0"/>
                </a:solidFill>
              </a:rPr>
              <a:t>stakeholders</a:t>
            </a:r>
            <a:r>
              <a:rPr lang="de-DE" baseline="0" dirty="0">
                <a:solidFill>
                  <a:srgbClr val="0070C0"/>
                </a:solidFill>
              </a:rPr>
              <a:t>.</a:t>
            </a:r>
            <a:endParaRPr lang="de-DE" dirty="0">
              <a:solidFill>
                <a:srgbClr val="0070C0"/>
              </a:solidFill>
            </a:endParaRPr>
          </a:p>
          <a:p>
            <a:endParaRPr lang="de-DE" dirty="0">
              <a:solidFill>
                <a:srgbClr val="0070C0"/>
              </a:solidFill>
            </a:endParaRPr>
          </a:p>
          <a:p>
            <a:r>
              <a:rPr lang="de-DE" b="1" dirty="0">
                <a:solidFill>
                  <a:srgbClr val="0070C0"/>
                </a:solidFill>
              </a:rPr>
              <a:t>Check </a:t>
            </a:r>
            <a:r>
              <a:rPr lang="de-DE" b="1" dirty="0" err="1">
                <a:solidFill>
                  <a:srgbClr val="0070C0"/>
                </a:solidFill>
              </a:rPr>
              <a:t>if</a:t>
            </a:r>
            <a:r>
              <a:rPr lang="de-DE" b="1" dirty="0">
                <a:solidFill>
                  <a:srgbClr val="0070C0"/>
                </a:solidFill>
              </a:rPr>
              <a:t> Integration</a:t>
            </a:r>
            <a:r>
              <a:rPr lang="de-DE" b="1" baseline="0" dirty="0">
                <a:solidFill>
                  <a:srgbClr val="0070C0"/>
                </a:solidFill>
              </a:rPr>
              <a:t> in </a:t>
            </a:r>
            <a:r>
              <a:rPr lang="de-DE" b="1" baseline="0" dirty="0" err="1">
                <a:solidFill>
                  <a:srgbClr val="0070C0"/>
                </a:solidFill>
              </a:rPr>
              <a:t>exisiting</a:t>
            </a:r>
            <a:r>
              <a:rPr lang="de-DE" b="1" baseline="0" dirty="0">
                <a:solidFill>
                  <a:srgbClr val="0070C0"/>
                </a:solidFill>
              </a:rPr>
              <a:t> IMS </a:t>
            </a:r>
            <a:r>
              <a:rPr lang="de-DE" b="1" baseline="0" dirty="0" err="1">
                <a:solidFill>
                  <a:srgbClr val="0070C0"/>
                </a:solidFill>
              </a:rPr>
              <a:t>is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possible</a:t>
            </a:r>
            <a:r>
              <a:rPr lang="de-DE" b="1" dirty="0">
                <a:solidFill>
                  <a:srgbClr val="0070C0"/>
                </a:solidFill>
              </a:rPr>
              <a:t>,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as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Stakeholderanalysis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is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frequently</a:t>
            </a:r>
            <a:r>
              <a:rPr lang="de-DE" b="1" baseline="0" dirty="0">
                <a:solidFill>
                  <a:srgbClr val="0070C0"/>
                </a:solidFill>
              </a:rPr>
              <a:t> </a:t>
            </a:r>
            <a:r>
              <a:rPr lang="de-DE" b="1" baseline="0" dirty="0" err="1">
                <a:solidFill>
                  <a:srgbClr val="0070C0"/>
                </a:solidFill>
              </a:rPr>
              <a:t>done</a:t>
            </a:r>
            <a:r>
              <a:rPr lang="de-DE" b="1" baseline="0" dirty="0">
                <a:solidFill>
                  <a:srgbClr val="0070C0"/>
                </a:solidFill>
              </a:rPr>
              <a:t> in </a:t>
            </a:r>
            <a:r>
              <a:rPr lang="de-DE" b="1" baseline="0" dirty="0" err="1">
                <a:solidFill>
                  <a:srgbClr val="0070C0"/>
                </a:solidFill>
              </a:rPr>
              <a:t>other</a:t>
            </a:r>
            <a:r>
              <a:rPr lang="de-DE" b="1" baseline="0" dirty="0">
                <a:solidFill>
                  <a:srgbClr val="0070C0"/>
                </a:solidFill>
              </a:rPr>
              <a:t> man. </a:t>
            </a:r>
            <a:r>
              <a:rPr lang="de-DE" b="1" baseline="0" dirty="0" err="1">
                <a:solidFill>
                  <a:srgbClr val="0070C0"/>
                </a:solidFill>
              </a:rPr>
              <a:t>systems</a:t>
            </a:r>
            <a:r>
              <a:rPr lang="de-DE" b="1" baseline="0" dirty="0">
                <a:solidFill>
                  <a:srgbClr val="0070C0"/>
                </a:solidFill>
              </a:rPr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1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If</a:t>
            </a:r>
            <a:r>
              <a:rPr lang="de-DE" baseline="0" dirty="0"/>
              <a:t> time </a:t>
            </a:r>
            <a:r>
              <a:rPr lang="de-DE" baseline="0" dirty="0" err="1"/>
              <a:t>is</a:t>
            </a:r>
            <a:r>
              <a:rPr lang="de-DE" baseline="0" dirty="0"/>
              <a:t> abundant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do </a:t>
            </a:r>
            <a:r>
              <a:rPr lang="de-DE" baseline="0" dirty="0" err="1"/>
              <a:t>brainstorm</a:t>
            </a:r>
            <a:r>
              <a:rPr lang="de-DE" baseline="0" dirty="0"/>
              <a:t> </a:t>
            </a:r>
            <a:r>
              <a:rPr lang="de-DE" baseline="0" dirty="0" err="1"/>
              <a:t>with</a:t>
            </a:r>
            <a:r>
              <a:rPr lang="de-DE" baseline="0" dirty="0"/>
              <a:t> Top Management </a:t>
            </a:r>
            <a:r>
              <a:rPr lang="de-DE" baseline="0" dirty="0" err="1"/>
              <a:t>regarding</a:t>
            </a:r>
            <a:r>
              <a:rPr lang="de-DE" baseline="0" dirty="0"/>
              <a:t> </a:t>
            </a:r>
            <a:r>
              <a:rPr lang="de-DE" baseline="0" dirty="0" err="1"/>
              <a:t>Context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Stakeholders</a:t>
            </a:r>
            <a:r>
              <a:rPr lang="de-DE" baseline="0" dirty="0"/>
              <a:t>,</a:t>
            </a:r>
          </a:p>
          <a:p>
            <a:r>
              <a:rPr lang="de-DE" baseline="0" dirty="0" err="1"/>
              <a:t>otherwise</a:t>
            </a:r>
            <a:r>
              <a:rPr lang="de-DE" baseline="0" dirty="0"/>
              <a:t> </a:t>
            </a:r>
            <a:r>
              <a:rPr lang="de-DE" baseline="0" dirty="0" err="1"/>
              <a:t>show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explain</a:t>
            </a:r>
            <a:r>
              <a:rPr lang="de-DE" baseline="0" dirty="0"/>
              <a:t> </a:t>
            </a:r>
            <a:r>
              <a:rPr lang="de-DE" baseline="0" dirty="0" err="1"/>
              <a:t>selected</a:t>
            </a:r>
            <a:r>
              <a:rPr lang="de-DE" baseline="0" dirty="0"/>
              <a:t> </a:t>
            </a:r>
            <a:r>
              <a:rPr lang="de-DE" baseline="0" dirty="0" err="1"/>
              <a:t>examples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Table </a:t>
            </a:r>
            <a:r>
              <a:rPr lang="de-DE" baseline="0" dirty="0" err="1"/>
              <a:t>above</a:t>
            </a:r>
            <a:r>
              <a:rPr lang="de-DE" baseline="0" dirty="0"/>
              <a:t> 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031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See</a:t>
            </a:r>
            <a:r>
              <a:rPr lang="de-DE" baseline="0" dirty="0"/>
              <a:t> </a:t>
            </a:r>
            <a:r>
              <a:rPr lang="de-DE" baseline="0" dirty="0" err="1"/>
              <a:t>above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8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possibility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Rating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rewards</a:t>
            </a:r>
            <a:r>
              <a:rPr lang="de-DE" baseline="0" dirty="0"/>
              <a:t> (simple </a:t>
            </a:r>
            <a:r>
              <a:rPr lang="de-DE" baseline="0" dirty="0" err="1"/>
              <a:t>relevance</a:t>
            </a:r>
            <a:r>
              <a:rPr lang="de-DE" baseline="0" dirty="0"/>
              <a:t> </a:t>
            </a:r>
            <a:r>
              <a:rPr lang="de-DE" baseline="0" dirty="0" err="1"/>
              <a:t>assessment</a:t>
            </a:r>
            <a:r>
              <a:rPr lang="de-DE" baseline="0" dirty="0"/>
              <a:t>)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6697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More </a:t>
            </a:r>
            <a:r>
              <a:rPr lang="de-DE" dirty="0" err="1"/>
              <a:t>advanced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assessment</a:t>
            </a:r>
            <a:r>
              <a:rPr lang="de-DE" baseline="0" dirty="0"/>
              <a:t>.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08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Final </a:t>
            </a:r>
            <a:r>
              <a:rPr lang="de-DE" dirty="0" err="1"/>
              <a:t>step</a:t>
            </a:r>
            <a:r>
              <a:rPr lang="de-DE" dirty="0"/>
              <a:t>:</a:t>
            </a:r>
            <a:r>
              <a:rPr lang="de-DE" baseline="0" dirty="0"/>
              <a:t> </a:t>
            </a:r>
            <a:r>
              <a:rPr lang="de-DE" baseline="0" dirty="0" err="1"/>
              <a:t>take</a:t>
            </a:r>
            <a:r>
              <a:rPr lang="de-DE" baseline="0" dirty="0"/>
              <a:t> </a:t>
            </a:r>
            <a:r>
              <a:rPr lang="de-DE" baseline="0" dirty="0" err="1"/>
              <a:t>actions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and</a:t>
            </a:r>
            <a:r>
              <a:rPr lang="de-DE" baseline="0" dirty="0"/>
              <a:t> </a:t>
            </a:r>
            <a:r>
              <a:rPr lang="de-DE" baseline="0" dirty="0" err="1"/>
              <a:t>reward</a:t>
            </a:r>
            <a:r>
              <a:rPr lang="de-DE" baseline="0" dirty="0"/>
              <a:t> </a:t>
            </a:r>
            <a:r>
              <a:rPr lang="de-DE" baseline="0" dirty="0" err="1"/>
              <a:t>assessment</a:t>
            </a:r>
            <a:r>
              <a:rPr lang="de-DE" baseline="0" dirty="0"/>
              <a:t> </a:t>
            </a:r>
            <a:r>
              <a:rPr lang="de-DE" baseline="0" dirty="0" err="1"/>
              <a:t>into</a:t>
            </a:r>
            <a:r>
              <a:rPr lang="de-DE" baseline="0" dirty="0"/>
              <a:t> </a:t>
            </a:r>
            <a:r>
              <a:rPr lang="de-DE" baseline="0" dirty="0" err="1"/>
              <a:t>account</a:t>
            </a:r>
            <a:r>
              <a:rPr lang="de-DE" baseline="0" dirty="0"/>
              <a:t> </a:t>
            </a:r>
            <a:r>
              <a:rPr lang="de-DE" baseline="0" dirty="0" err="1"/>
              <a:t>when</a:t>
            </a:r>
            <a:r>
              <a:rPr lang="de-DE" baseline="0" dirty="0"/>
              <a:t> </a:t>
            </a:r>
            <a:r>
              <a:rPr lang="de-DE" baseline="0" dirty="0" err="1"/>
              <a:t>defining</a:t>
            </a:r>
            <a:r>
              <a:rPr lang="de-DE" baseline="0" dirty="0"/>
              <a:t> </a:t>
            </a:r>
            <a:r>
              <a:rPr lang="de-DE" baseline="0" dirty="0" err="1"/>
              <a:t>goals</a:t>
            </a:r>
            <a:r>
              <a:rPr lang="de-DE" baseline="0" dirty="0"/>
              <a:t>. </a:t>
            </a:r>
          </a:p>
          <a:p>
            <a:r>
              <a:rPr lang="de-DE" baseline="0" dirty="0" err="1"/>
              <a:t>Exlpain</a:t>
            </a:r>
            <a:r>
              <a:rPr lang="de-DE" baseline="0" dirty="0"/>
              <a:t> ,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</a:t>
            </a:r>
            <a:r>
              <a:rPr lang="de-DE" baseline="0" dirty="0" err="1"/>
              <a:t>energy</a:t>
            </a:r>
            <a:r>
              <a:rPr lang="de-DE" baseline="0" dirty="0"/>
              <a:t> </a:t>
            </a:r>
            <a:r>
              <a:rPr lang="de-DE" baseline="0" dirty="0" err="1"/>
              <a:t>targets</a:t>
            </a:r>
            <a:r>
              <a:rPr lang="de-DE" baseline="0" dirty="0"/>
              <a:t> also </a:t>
            </a:r>
            <a:r>
              <a:rPr lang="de-DE" baseline="0" dirty="0" err="1"/>
              <a:t>management</a:t>
            </a:r>
            <a:r>
              <a:rPr lang="de-DE" baseline="0" dirty="0"/>
              <a:t> </a:t>
            </a:r>
            <a:r>
              <a:rPr lang="de-DE" baseline="0" dirty="0" err="1"/>
              <a:t>target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required</a:t>
            </a:r>
            <a:r>
              <a:rPr lang="de-DE" baseline="0" dirty="0"/>
              <a:t> </a:t>
            </a:r>
            <a:r>
              <a:rPr lang="de-DE" baseline="0" dirty="0" err="1"/>
              <a:t>which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</a:t>
            </a:r>
            <a:r>
              <a:rPr lang="de-DE" baseline="0" dirty="0" err="1"/>
              <a:t>be</a:t>
            </a:r>
            <a:r>
              <a:rPr lang="de-DE" baseline="0" dirty="0"/>
              <a:t> </a:t>
            </a:r>
            <a:r>
              <a:rPr lang="de-DE" baseline="0" dirty="0" err="1"/>
              <a:t>easily</a:t>
            </a:r>
            <a:r>
              <a:rPr lang="de-DE" baseline="0" dirty="0"/>
              <a:t> </a:t>
            </a:r>
            <a:r>
              <a:rPr lang="de-DE" baseline="0" dirty="0" err="1"/>
              <a:t>obtained</a:t>
            </a:r>
            <a:r>
              <a:rPr lang="de-DE" baseline="0" dirty="0"/>
              <a:t> </a:t>
            </a:r>
            <a:r>
              <a:rPr lang="de-DE" baseline="0" dirty="0" err="1"/>
              <a:t>from</a:t>
            </a:r>
            <a:r>
              <a:rPr lang="de-DE" baseline="0" dirty="0"/>
              <a:t> </a:t>
            </a:r>
            <a:r>
              <a:rPr lang="de-DE" baseline="0" dirty="0" err="1"/>
              <a:t>risk</a:t>
            </a:r>
            <a:r>
              <a:rPr lang="de-DE" baseline="0" dirty="0"/>
              <a:t> </a:t>
            </a:r>
            <a:r>
              <a:rPr lang="de-DE" baseline="0" dirty="0" err="1"/>
              <a:t>analysis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52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/>
              <a:t>Second Main Focus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spreading</a:t>
            </a:r>
            <a:r>
              <a:rPr lang="de-DE" b="1" dirty="0"/>
              <a:t> </a:t>
            </a:r>
            <a:r>
              <a:rPr lang="de-DE" b="1" dirty="0" err="1"/>
              <a:t>responsibility</a:t>
            </a:r>
            <a:r>
              <a:rPr lang="de-DE" b="1" dirty="0"/>
              <a:t> in </a:t>
            </a:r>
            <a:r>
              <a:rPr lang="de-DE" b="1" dirty="0" err="1"/>
              <a:t>corporation</a:t>
            </a:r>
            <a:r>
              <a:rPr lang="de-DE" b="1" dirty="0"/>
              <a:t>.</a:t>
            </a:r>
            <a:r>
              <a:rPr lang="de-DE" b="1" baseline="0" dirty="0"/>
              <a:t> </a:t>
            </a:r>
          </a:p>
          <a:p>
            <a:r>
              <a:rPr lang="de-DE" b="1" baseline="0" dirty="0" err="1"/>
              <a:t>Requirement</a:t>
            </a:r>
            <a:r>
              <a:rPr lang="de-DE" b="1" baseline="0" dirty="0"/>
              <a:t> </a:t>
            </a:r>
            <a:r>
              <a:rPr lang="de-DE" b="1" baseline="0" dirty="0" err="1"/>
              <a:t>is</a:t>
            </a:r>
            <a:r>
              <a:rPr lang="de-DE" b="1" baseline="0" dirty="0"/>
              <a:t> </a:t>
            </a:r>
            <a:r>
              <a:rPr lang="de-DE" b="1" baseline="0" dirty="0" err="1"/>
              <a:t>guarantee</a:t>
            </a:r>
            <a:r>
              <a:rPr lang="de-DE" b="1" baseline="0" dirty="0"/>
              <a:t> </a:t>
            </a:r>
            <a:r>
              <a:rPr lang="de-DE" b="1" baseline="0" dirty="0" err="1"/>
              <a:t>of</a:t>
            </a:r>
            <a:r>
              <a:rPr lang="de-DE" b="1" baseline="0" dirty="0"/>
              <a:t> </a:t>
            </a:r>
            <a:r>
              <a:rPr lang="de-DE" b="1" baseline="0" dirty="0" err="1"/>
              <a:t>abiltiy</a:t>
            </a:r>
            <a:r>
              <a:rPr lang="de-DE" b="1" baseline="0" dirty="0"/>
              <a:t> </a:t>
            </a:r>
            <a:r>
              <a:rPr lang="de-DE" b="1" baseline="0" dirty="0" err="1"/>
              <a:t>and</a:t>
            </a:r>
            <a:r>
              <a:rPr lang="de-DE" b="1" baseline="0" dirty="0"/>
              <a:t> </a:t>
            </a:r>
            <a:r>
              <a:rPr lang="de-DE" b="1" baseline="0" dirty="0" err="1"/>
              <a:t>communication</a:t>
            </a:r>
            <a:endParaRPr lang="de-DE" b="1" baseline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915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Prepare</a:t>
            </a:r>
            <a:r>
              <a:rPr lang="de-DE" dirty="0"/>
              <a:t> a </a:t>
            </a:r>
            <a:r>
              <a:rPr lang="de-DE" dirty="0" err="1"/>
              <a:t>pin</a:t>
            </a:r>
            <a:r>
              <a:rPr lang="de-DE" dirty="0"/>
              <a:t> </a:t>
            </a:r>
            <a:r>
              <a:rPr lang="de-DE" dirty="0" err="1"/>
              <a:t>board</a:t>
            </a:r>
            <a:r>
              <a:rPr lang="de-DE" dirty="0"/>
              <a:t> on behalf</a:t>
            </a:r>
            <a:r>
              <a:rPr lang="de-DE" baseline="0" dirty="0"/>
              <a:t> </a:t>
            </a:r>
            <a:r>
              <a:rPr lang="de-DE" baseline="0" dirty="0" err="1"/>
              <a:t>of</a:t>
            </a:r>
            <a:r>
              <a:rPr lang="de-DE" baseline="0" dirty="0"/>
              <a:t> </a:t>
            </a:r>
            <a:r>
              <a:rPr lang="de-DE" baseline="0" dirty="0" err="1"/>
              <a:t>the</a:t>
            </a:r>
            <a:r>
              <a:rPr lang="de-DE" baseline="0" dirty="0"/>
              <a:t> Action plan </a:t>
            </a:r>
            <a:r>
              <a:rPr lang="de-DE" baseline="0" dirty="0" err="1"/>
              <a:t>from</a:t>
            </a:r>
            <a:r>
              <a:rPr lang="de-DE" baseline="0" dirty="0"/>
              <a:t> Stage 1. This </a:t>
            </a:r>
            <a:r>
              <a:rPr lang="de-DE" baseline="0" dirty="0" err="1"/>
              <a:t>is</a:t>
            </a:r>
            <a:r>
              <a:rPr lang="de-DE" baseline="0" dirty="0"/>
              <a:t> a follow </a:t>
            </a:r>
            <a:r>
              <a:rPr lang="de-DE" baseline="0" dirty="0" err="1"/>
              <a:t>up</a:t>
            </a:r>
            <a:r>
              <a:rPr lang="de-DE" baseline="0" dirty="0"/>
              <a:t> on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measures</a:t>
            </a:r>
            <a:r>
              <a:rPr lang="de-DE" baseline="0" dirty="0"/>
              <a:t> </a:t>
            </a:r>
            <a:r>
              <a:rPr lang="de-DE" baseline="0" dirty="0" err="1"/>
              <a:t>that</a:t>
            </a:r>
            <a:r>
              <a:rPr lang="de-DE" baseline="0" dirty="0"/>
              <a:t> </a:t>
            </a:r>
            <a:r>
              <a:rPr lang="de-DE" baseline="0" dirty="0" err="1"/>
              <a:t>were</a:t>
            </a:r>
            <a:r>
              <a:rPr lang="de-DE" baseline="0" dirty="0"/>
              <a:t> </a:t>
            </a:r>
            <a:r>
              <a:rPr lang="de-DE" baseline="0" dirty="0" err="1"/>
              <a:t>defined</a:t>
            </a:r>
            <a:r>
              <a:rPr lang="de-DE" baseline="0" dirty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38008-0C65-4154-8D74-9AE6A9C91C4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22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4743" y="1916831"/>
            <a:ext cx="8495708" cy="91095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C0AA-313D-465B-B385-BC881AD61D3E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2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9F54C-3E7E-4989-98A7-B6C9C3644CA5}" type="datetime1">
              <a:rPr lang="de-DE" smtClean="0"/>
              <a:t>30.09.2019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919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B45DD-13F8-4B3C-B9D2-6AF40203AC01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12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A0605-D329-40CE-B597-340852337C23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290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/>
            </a:lvl1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5087-61B5-49F9-A7BA-21236901373C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83182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569E-1AB3-425D-A423-8607CE5919E3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70136" y="4406900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057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 b="1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09CB-9D9F-4FBF-9144-05F7F9AA8A17}" type="datetime1">
              <a:rPr lang="de-DE" smtClean="0"/>
              <a:t>30.09.2019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954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3727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2855-9BA2-47A4-91E9-CFB943AAF030}" type="datetime1">
              <a:rPr lang="de-DE" smtClean="0"/>
              <a:t>30.09.2019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10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2052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5D9AE-DAFB-4DBC-8C38-71051176CD00}" type="datetime1">
              <a:rPr lang="de-DE" smtClean="0"/>
              <a:t>30.09.2019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  <p:sp>
        <p:nvSpPr>
          <p:cNvPr id="6" name="Untertitel 2"/>
          <p:cNvSpPr>
            <a:spLocks noGrp="1"/>
          </p:cNvSpPr>
          <p:nvPr>
            <p:ph type="subTitle" idx="13"/>
          </p:nvPr>
        </p:nvSpPr>
        <p:spPr>
          <a:xfrm>
            <a:off x="370136" y="764704"/>
            <a:ext cx="8402400" cy="288032"/>
          </a:xfr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defRPr lang="de-DE" sz="13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55138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B42DE-3169-4D64-A66A-B7BF069A5FFB}" type="datetime1">
              <a:rPr lang="de-DE" smtClean="0"/>
              <a:t>30.09.2019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52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9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A2239-EF32-4C9A-B1A7-E02CF8532B89}" type="datetime1">
              <a:rPr lang="de-DE" smtClean="0"/>
              <a:t>30.09.2019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5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0136" y="274638"/>
            <a:ext cx="8403728" cy="49006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092279" y="6432776"/>
            <a:ext cx="755803" cy="18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C8C11C-252D-4E31-B211-61D9BDB45342}" type="datetime1">
              <a:rPr lang="de-DE" smtClean="0"/>
              <a:t>30.09.2019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713" y="6436054"/>
            <a:ext cx="5032240" cy="1767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862597" y="6432776"/>
            <a:ext cx="514400" cy="18004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8B3FE12-62BD-41F9-8F3F-A0956C733398}" type="slidenum">
              <a:rPr lang="de-DE" smtClean="0"/>
              <a:pPr/>
              <a:t>‹Nº›</a:t>
            </a:fld>
            <a:endParaRPr lang="de-DE"/>
          </a:p>
        </p:txBody>
      </p:sp>
      <p:pic>
        <p:nvPicPr>
          <p:cNvPr id="10" name="Picture 2" descr="http://www.uniteeurope.org/images/ue/ec.png"/>
          <p:cNvPicPr>
            <a:picLocks noChangeAspect="1" noChangeArrowheads="1"/>
          </p:cNvPicPr>
          <p:nvPr userDrawn="1"/>
        </p:nvPicPr>
        <p:blipFill>
          <a:blip r:embed="rId14"/>
          <a:srcRect l="89568"/>
          <a:stretch>
            <a:fillRect/>
          </a:stretch>
        </p:blipFill>
        <p:spPr bwMode="auto">
          <a:xfrm>
            <a:off x="8372736" y="6332204"/>
            <a:ext cx="462250" cy="337156"/>
          </a:xfrm>
          <a:prstGeom prst="rect">
            <a:avLst/>
          </a:prstGeom>
          <a:noFill/>
        </p:spPr>
      </p:pic>
      <p:sp>
        <p:nvSpPr>
          <p:cNvPr id="11" name="TextBox 17"/>
          <p:cNvSpPr txBox="1"/>
          <p:nvPr userDrawn="1"/>
        </p:nvSpPr>
        <p:spPr>
          <a:xfrm>
            <a:off x="1979712" y="6237312"/>
            <a:ext cx="5032240" cy="19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713232"/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Towards a Sustainable Agro-Food Industry. Capacity Building </a:t>
            </a:r>
            <a:r>
              <a:rPr lang="en-US" sz="800" b="1" baseline="0" err="1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Programmes</a:t>
            </a:r>
            <a:r>
              <a:rPr lang="en-US" sz="800" b="1" baseline="0">
                <a:solidFill>
                  <a:schemeClr val="tx1">
                    <a:lumMod val="75000"/>
                    <a:lumOff val="25000"/>
                  </a:schemeClr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 in Energy Efficiency.</a:t>
            </a:r>
            <a:endParaRPr lang="en-GB" sz="800" b="1" baseline="0">
              <a:solidFill>
                <a:schemeClr val="tx1">
                  <a:lumMod val="75000"/>
                  <a:lumOff val="25000"/>
                </a:schemeClr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034" y="6298939"/>
            <a:ext cx="1291171" cy="309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53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38163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43192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8277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6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5"/>
          <p:cNvSpPr txBox="1"/>
          <p:nvPr/>
        </p:nvSpPr>
        <p:spPr>
          <a:xfrm>
            <a:off x="1835696" y="3758277"/>
            <a:ext cx="6567834" cy="89255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Measures Taken on Management Level: </a:t>
            </a:r>
            <a:r>
              <a:rPr lang="de-DE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Comparing</a:t>
            </a:r>
            <a:r>
              <a:rPr lang="de-DE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 </a:t>
            </a:r>
            <a:r>
              <a:rPr lang="de-DE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actual</a:t>
            </a:r>
            <a:r>
              <a:rPr lang="de-DE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 versus </a:t>
            </a:r>
            <a:r>
              <a:rPr lang="de-DE" sz="2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target</a:t>
            </a:r>
            <a:endParaRPr lang="en-US" sz="26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36423" y="5229200"/>
            <a:ext cx="2220053" cy="53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6">
            <a:extLst>
              <a:ext uri="{FF2B5EF4-FFF2-40B4-BE49-F238E27FC236}">
                <a16:creationId xmlns:a16="http://schemas.microsoft.com/office/drawing/2014/main" id="{FF4A8B35-9B30-4F91-8031-AC39C49B3A46}"/>
              </a:ext>
            </a:extLst>
          </p:cNvPr>
          <p:cNvSpPr txBox="1"/>
          <p:nvPr/>
        </p:nvSpPr>
        <p:spPr>
          <a:xfrm>
            <a:off x="881608" y="6201308"/>
            <a:ext cx="1908175" cy="381000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H2020 Coordination Support Action under Grant Agreement No.785047.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6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50F95C0-8540-4F30-B067-350D27C33E5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8" y="6244022"/>
            <a:ext cx="448310" cy="2984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F234FC-D941-43D0-BAF9-6ADB8B987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-11285"/>
            <a:ext cx="9072500" cy="3576021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AB6DD39E-A38C-431B-B6BE-A49F7C6D1CC4}"/>
              </a:ext>
            </a:extLst>
          </p:cNvPr>
          <p:cNvSpPr/>
          <p:nvPr/>
        </p:nvSpPr>
        <p:spPr>
          <a:xfrm>
            <a:off x="1835695" y="5332526"/>
            <a:ext cx="43163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Towards a Sustainable </a:t>
            </a:r>
            <a:r>
              <a:rPr lang="en-US" sz="1200" b="1" err="1">
                <a:solidFill>
                  <a:schemeClr val="accent1"/>
                </a:solidFill>
              </a:rPr>
              <a:t>Agro</a:t>
            </a:r>
            <a:r>
              <a:rPr lang="en-US" sz="1200" b="1">
                <a:solidFill>
                  <a:schemeClr val="accent1"/>
                </a:solidFill>
              </a:rPr>
              <a:t>-Food Industry. </a:t>
            </a:r>
            <a:br>
              <a:rPr lang="en-US" sz="1200" b="1">
                <a:solidFill>
                  <a:schemeClr val="accent1"/>
                </a:solidFill>
              </a:rPr>
            </a:br>
            <a:r>
              <a:rPr lang="en-US" sz="1200" b="1">
                <a:solidFill>
                  <a:schemeClr val="accent1"/>
                </a:solidFill>
              </a:rPr>
              <a:t>Capacity Building </a:t>
            </a:r>
            <a:r>
              <a:rPr lang="en-US" sz="1200" b="1" err="1">
                <a:solidFill>
                  <a:schemeClr val="accent1"/>
                </a:solidFill>
              </a:rPr>
              <a:t>Programmes</a:t>
            </a:r>
            <a:r>
              <a:rPr lang="en-US" sz="1200" b="1">
                <a:solidFill>
                  <a:schemeClr val="accent1"/>
                </a:solidFill>
              </a:rPr>
              <a:t> in Energy Efficiency.</a:t>
            </a:r>
            <a:endParaRPr lang="de-DE" sz="1200">
              <a:solidFill>
                <a:schemeClr val="accent1"/>
              </a:solidFill>
            </a:endParaRP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1BAA1C25-ACF0-4932-8419-80346CACD5F0}"/>
              </a:ext>
            </a:extLst>
          </p:cNvPr>
          <p:cNvCxnSpPr>
            <a:cxnSpLocks/>
          </p:cNvCxnSpPr>
          <p:nvPr/>
        </p:nvCxnSpPr>
        <p:spPr>
          <a:xfrm flipH="1">
            <a:off x="0" y="6021288"/>
            <a:ext cx="9144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10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205" y="6254452"/>
            <a:ext cx="598170" cy="285750"/>
          </a:xfrm>
          <a:prstGeom prst="rect">
            <a:avLst/>
          </a:prstGeom>
          <a:noFill/>
        </p:spPr>
      </p:pic>
      <p:pic>
        <p:nvPicPr>
          <p:cNvPr id="22" name="Picture 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0035" y="6284932"/>
            <a:ext cx="396875" cy="224790"/>
          </a:xfrm>
          <a:prstGeom prst="rect">
            <a:avLst/>
          </a:prstGeom>
          <a:noFill/>
        </p:spPr>
      </p:pic>
      <p:pic>
        <p:nvPicPr>
          <p:cNvPr id="2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810" y="6259532"/>
            <a:ext cx="340360" cy="275590"/>
          </a:xfrm>
          <a:prstGeom prst="rect">
            <a:avLst/>
          </a:prstGeom>
          <a:noFill/>
        </p:spPr>
      </p:pic>
      <p:pic>
        <p:nvPicPr>
          <p:cNvPr id="30" name="Picture 5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4000" y="6306522"/>
            <a:ext cx="643890" cy="182245"/>
          </a:xfrm>
          <a:prstGeom prst="rect">
            <a:avLst/>
          </a:prstGeom>
          <a:noFill/>
        </p:spPr>
      </p:pic>
      <p:pic>
        <p:nvPicPr>
          <p:cNvPr id="32" name="Picture 7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5070" y="6302712"/>
            <a:ext cx="591820" cy="189865"/>
          </a:xfrm>
          <a:prstGeom prst="rect">
            <a:avLst/>
          </a:prstGeom>
          <a:noFill/>
        </p:spPr>
      </p:pic>
      <p:pic>
        <p:nvPicPr>
          <p:cNvPr id="36" name="Picture 8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0275" y="6324302"/>
            <a:ext cx="504825" cy="146685"/>
          </a:xfrm>
          <a:prstGeom prst="rect">
            <a:avLst/>
          </a:prstGeom>
          <a:noFill/>
        </p:spPr>
      </p:pic>
      <p:pic>
        <p:nvPicPr>
          <p:cNvPr id="37" name="Picture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5790" y="6293187"/>
            <a:ext cx="455295" cy="208280"/>
          </a:xfrm>
          <a:prstGeom prst="rect">
            <a:avLst/>
          </a:prstGeom>
          <a:noFill/>
        </p:spPr>
      </p:pic>
      <p:pic>
        <p:nvPicPr>
          <p:cNvPr id="38" name="Picture 4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6790" y="6202382"/>
            <a:ext cx="474345" cy="389890"/>
          </a:xfrm>
          <a:prstGeom prst="rect">
            <a:avLst/>
          </a:prstGeom>
          <a:noFill/>
        </p:spPr>
      </p:pic>
      <p:pic>
        <p:nvPicPr>
          <p:cNvPr id="41" name="Picture 13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79985" y="6284297"/>
            <a:ext cx="423545" cy="226695"/>
          </a:xfrm>
          <a:prstGeom prst="rect">
            <a:avLst/>
          </a:prstGeom>
          <a:noFill/>
        </p:spPr>
      </p:pic>
      <p:pic>
        <p:nvPicPr>
          <p:cNvPr id="42" name="Imagen 41" descr="\\boole\UIP\UIP\GESTIÓN DE PROYECTOS\PROYECTOS EN MARCHA\INDUCE_2017_H2020\01_Ejecucion_INDUCE\04_Dissemination_INDUCE\TEMPLATES\SYNYO\Act logo asso RVB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430" y="6197302"/>
            <a:ext cx="400050" cy="40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9479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775166"/>
              </p:ext>
            </p:extLst>
          </p:nvPr>
        </p:nvGraphicFramePr>
        <p:xfrm>
          <a:off x="457200" y="1117603"/>
          <a:ext cx="8315336" cy="5098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4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2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7186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77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26966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Risk / Opportunity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Source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Cause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Assessment Risk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Assessment Opportunity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Measures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Prio-rity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504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Non-</a:t>
                      </a:r>
                      <a:r>
                        <a:rPr lang="de-DE" sz="1000" dirty="0" err="1"/>
                        <a:t>compliance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with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obligations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Lawmakers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Laws and deadlines are forgotten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Continuous updating of legal </a:t>
                      </a:r>
                      <a:r>
                        <a:rPr lang="en-US" sz="1000" dirty="0" err="1"/>
                        <a:t>cadastre</a:t>
                      </a:r>
                      <a:r>
                        <a:rPr lang="en-US" sz="1000" dirty="0"/>
                        <a:t>, adherence to delivery deadlines through cooperation with news service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586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Energy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price</a:t>
                      </a:r>
                      <a:r>
                        <a:rPr lang="de-DE" sz="1000" dirty="0"/>
                        <a:t>/ CO</a:t>
                      </a:r>
                      <a:r>
                        <a:rPr lang="de-DE" sz="1000" baseline="-25000" dirty="0"/>
                        <a:t>2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reduction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Technology </a:t>
                      </a:r>
                      <a:r>
                        <a:rPr lang="de-DE" sz="1000" dirty="0" err="1"/>
                        <a:t>EnMS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Potential to refine overcapacities from wind energy (sector coupling)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Concept and efficiency audit Conversion of hydrogen production (natural gas) to electricity via electrolysis. </a:t>
                      </a:r>
                    </a:p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26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Employees</a:t>
                      </a:r>
                      <a:r>
                        <a:rPr lang="de-DE" sz="1000" dirty="0"/>
                        <a:t> </a:t>
                      </a:r>
                      <a:r>
                        <a:rPr lang="de-DE" sz="1000" baseline="0" dirty="0"/>
                        <a:t>time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Resources required to achieve energy goals and obtain certificate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Execution of resource audit to plan the necessary and necessary steps up to certification.</a:t>
                      </a:r>
                    </a:p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267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Employees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skills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aseline="0" dirty="0" err="1"/>
                        <a:t>EnMS</a:t>
                      </a:r>
                      <a:endParaRPr lang="de-DE" sz="1000" baseline="0" dirty="0"/>
                    </a:p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Training new employees in the company.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Training for plant managers and weekly posting of energy consumption &amp; key figures.</a:t>
                      </a:r>
                    </a:p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651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Water availability Corporate image in the region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Water</a:t>
                      </a:r>
                      <a:r>
                        <a:rPr lang="de-DE" sz="1000" dirty="0"/>
                        <a:t> </a:t>
                      </a:r>
                      <a:r>
                        <a:rPr lang="de-DE" sz="1000" dirty="0" err="1"/>
                        <a:t>supply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High water consumption for steam generation. Water scarcity in summer months. </a:t>
                      </a:r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Creation of alternative energy concepts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10</a:t>
            </a:fld>
            <a:endParaRPr lang="de-DE"/>
          </a:p>
        </p:txBody>
      </p:sp>
      <p:sp>
        <p:nvSpPr>
          <p:cNvPr id="10" name="Wolkenförmige Legende 9"/>
          <p:cNvSpPr/>
          <p:nvPr/>
        </p:nvSpPr>
        <p:spPr>
          <a:xfrm>
            <a:off x="4975208" y="1673694"/>
            <a:ext cx="3195875" cy="1755904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Which risks and opportunities were identified and which measures were defined?</a:t>
            </a:r>
          </a:p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Corrective Action needed?</a:t>
            </a:r>
            <a:endParaRPr lang="de-DE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CB7517A-41DC-4651-AE5A-C93198EDD11A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Integration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DFF9B8E-8968-40A6-856C-70A6021764D3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1FD80C8-E9F3-4662-96E6-8F921D19426A}"/>
              </a:ext>
            </a:extLst>
          </p:cNvPr>
          <p:cNvSpPr/>
          <p:nvPr/>
        </p:nvSpPr>
        <p:spPr>
          <a:xfrm>
            <a:off x="233537" y="577118"/>
            <a:ext cx="831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Measures to </a:t>
            </a:r>
            <a:r>
              <a:rPr lang="en-U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adress</a:t>
            </a:r>
            <a:r>
              <a:rPr lang="en-U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Risk &amp; Opportunities – Examples (2/2)</a:t>
            </a:r>
          </a:p>
        </p:txBody>
      </p:sp>
    </p:spTree>
    <p:extLst>
      <p:ext uri="{BB962C8B-B14F-4D97-AF65-F5344CB8AC3E}">
        <p14:creationId xmlns:p14="http://schemas.microsoft.com/office/powerpoint/2010/main" val="31615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11</a:t>
            </a:fld>
            <a:endParaRPr lang="de-DE"/>
          </a:p>
        </p:txBody>
      </p:sp>
      <p:sp>
        <p:nvSpPr>
          <p:cNvPr id="45" name="Titel 1">
            <a:extLst>
              <a:ext uri="{FF2B5EF4-FFF2-40B4-BE49-F238E27FC236}">
                <a16:creationId xmlns:a16="http://schemas.microsoft.com/office/drawing/2014/main" id="{0543584F-1E97-4191-87B9-050F2C005BE6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F873EFAD-DE12-4D6D-AE4C-D0081F77E6A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Untertitel 5">
            <a:extLst>
              <a:ext uri="{FF2B5EF4-FFF2-40B4-BE49-F238E27FC236}">
                <a16:creationId xmlns:a16="http://schemas.microsoft.com/office/drawing/2014/main" id="{43EE35B9-2AF4-43CC-ABF5-78EA68E37993}"/>
              </a:ext>
            </a:extLst>
          </p:cNvPr>
          <p:cNvSpPr txBox="1">
            <a:spLocks/>
          </p:cNvSpPr>
          <p:nvPr/>
        </p:nvSpPr>
        <p:spPr>
          <a:xfrm>
            <a:off x="368762" y="764704"/>
            <a:ext cx="8402400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Result: Identification and definition of objectives</a:t>
            </a:r>
          </a:p>
        </p:txBody>
      </p:sp>
      <p:sp>
        <p:nvSpPr>
          <p:cNvPr id="69" name="Textfeld 19">
            <a:extLst>
              <a:ext uri="{FF2B5EF4-FFF2-40B4-BE49-F238E27FC236}">
                <a16:creationId xmlns:a16="http://schemas.microsoft.com/office/drawing/2014/main" id="{3AD5A067-3083-4F3C-840A-7AC3C67FED59}"/>
              </a:ext>
            </a:extLst>
          </p:cNvPr>
          <p:cNvSpPr txBox="1"/>
          <p:nvPr/>
        </p:nvSpPr>
        <p:spPr>
          <a:xfrm>
            <a:off x="34019" y="3794630"/>
            <a:ext cx="16600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 algn="ctr">
              <a:lnSpc>
                <a:spcPts val="1800"/>
              </a:lnSpc>
              <a:spcBef>
                <a:spcPts val="576"/>
              </a:spcBef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/>
              <a:t>Energy </a:t>
            </a:r>
          </a:p>
          <a:p>
            <a:r>
              <a:rPr lang="es-ES" dirty="0" err="1"/>
              <a:t>Team</a:t>
            </a:r>
            <a:endParaRPr lang="es-ES" dirty="0"/>
          </a:p>
        </p:txBody>
      </p:sp>
      <p:sp>
        <p:nvSpPr>
          <p:cNvPr id="70" name="Pfeil nach rechts 21">
            <a:extLst>
              <a:ext uri="{FF2B5EF4-FFF2-40B4-BE49-F238E27FC236}">
                <a16:creationId xmlns:a16="http://schemas.microsoft.com/office/drawing/2014/main" id="{BAE5D888-9DBD-485E-99BD-3039A276BB1A}"/>
              </a:ext>
            </a:extLst>
          </p:cNvPr>
          <p:cNvSpPr/>
          <p:nvPr/>
        </p:nvSpPr>
        <p:spPr>
          <a:xfrm rot="5400000">
            <a:off x="540945" y="3146558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Pfeil nach unten 24">
            <a:extLst>
              <a:ext uri="{FF2B5EF4-FFF2-40B4-BE49-F238E27FC236}">
                <a16:creationId xmlns:a16="http://schemas.microsoft.com/office/drawing/2014/main" id="{B88EDD09-F9BA-4840-A1F1-19858AFFD039}"/>
              </a:ext>
            </a:extLst>
          </p:cNvPr>
          <p:cNvSpPr/>
          <p:nvPr/>
        </p:nvSpPr>
        <p:spPr>
          <a:xfrm rot="16200000">
            <a:off x="3560998" y="1927293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Pfeil nach unten 25">
            <a:extLst>
              <a:ext uri="{FF2B5EF4-FFF2-40B4-BE49-F238E27FC236}">
                <a16:creationId xmlns:a16="http://schemas.microsoft.com/office/drawing/2014/main" id="{D46ACFAE-7F5E-4AF9-ABF4-18CD3AA28B81}"/>
              </a:ext>
            </a:extLst>
          </p:cNvPr>
          <p:cNvSpPr/>
          <p:nvPr/>
        </p:nvSpPr>
        <p:spPr>
          <a:xfrm rot="16200000">
            <a:off x="3560998" y="4112824"/>
            <a:ext cx="756086" cy="720080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3" name="Diagramm 26">
            <a:extLst>
              <a:ext uri="{FF2B5EF4-FFF2-40B4-BE49-F238E27FC236}">
                <a16:creationId xmlns:a16="http://schemas.microsoft.com/office/drawing/2014/main" id="{DCE667E6-0343-4551-810C-8A64B7E5E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245337"/>
              </p:ext>
            </p:extLst>
          </p:nvPr>
        </p:nvGraphicFramePr>
        <p:xfrm>
          <a:off x="4569962" y="1052736"/>
          <a:ext cx="2903984" cy="4401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4" name="Gerade Verbindung 13">
            <a:extLst>
              <a:ext uri="{FF2B5EF4-FFF2-40B4-BE49-F238E27FC236}">
                <a16:creationId xmlns:a16="http://schemas.microsoft.com/office/drawing/2014/main" id="{876CF231-EC12-4520-A7B9-F4AE8293870B}"/>
              </a:ext>
            </a:extLst>
          </p:cNvPr>
          <p:cNvCxnSpPr/>
          <p:nvPr/>
        </p:nvCxnSpPr>
        <p:spPr>
          <a:xfrm>
            <a:off x="679293" y="29398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feld 8">
            <a:extLst>
              <a:ext uri="{FF2B5EF4-FFF2-40B4-BE49-F238E27FC236}">
                <a16:creationId xmlns:a16="http://schemas.microsoft.com/office/drawing/2014/main" id="{09510758-7576-46BF-992D-D11316135736}"/>
              </a:ext>
            </a:extLst>
          </p:cNvPr>
          <p:cNvSpPr txBox="1"/>
          <p:nvPr/>
        </p:nvSpPr>
        <p:spPr>
          <a:xfrm>
            <a:off x="-32704" y="1580788"/>
            <a:ext cx="1596740" cy="3863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76" name="Pfeil nach rechts 10">
            <a:extLst>
              <a:ext uri="{FF2B5EF4-FFF2-40B4-BE49-F238E27FC236}">
                <a16:creationId xmlns:a16="http://schemas.microsoft.com/office/drawing/2014/main" id="{7F466BEE-11E7-4FA1-8318-19E0195321A1}"/>
              </a:ext>
            </a:extLst>
          </p:cNvPr>
          <p:cNvSpPr/>
          <p:nvPr/>
        </p:nvSpPr>
        <p:spPr>
          <a:xfrm rot="16200000">
            <a:off x="540945" y="1979926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Rectángulo: esquinas redondeadas 76">
            <a:extLst>
              <a:ext uri="{FF2B5EF4-FFF2-40B4-BE49-F238E27FC236}">
                <a16:creationId xmlns:a16="http://schemas.microsoft.com/office/drawing/2014/main" id="{C511841C-E2D8-40D8-9FB2-6DA2270BC9C7}"/>
              </a:ext>
            </a:extLst>
          </p:cNvPr>
          <p:cNvSpPr/>
          <p:nvPr/>
        </p:nvSpPr>
        <p:spPr>
          <a:xfrm>
            <a:off x="1192783" y="1126116"/>
            <a:ext cx="2195614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643D1D8-6F5E-4549-B178-A6680E93717C}"/>
              </a:ext>
            </a:extLst>
          </p:cNvPr>
          <p:cNvSpPr txBox="1"/>
          <p:nvPr/>
        </p:nvSpPr>
        <p:spPr>
          <a:xfrm>
            <a:off x="1192783" y="1172086"/>
            <a:ext cx="2253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9" name="Rectángulo: esquinas redondeadas 78">
            <a:extLst>
              <a:ext uri="{FF2B5EF4-FFF2-40B4-BE49-F238E27FC236}">
                <a16:creationId xmlns:a16="http://schemas.microsoft.com/office/drawing/2014/main" id="{E282C060-6C85-4615-8E87-B0771DF04DED}"/>
              </a:ext>
            </a:extLst>
          </p:cNvPr>
          <p:cNvSpPr/>
          <p:nvPr/>
        </p:nvSpPr>
        <p:spPr>
          <a:xfrm>
            <a:off x="1362311" y="3098245"/>
            <a:ext cx="2083411" cy="3004102"/>
          </a:xfrm>
          <a:prstGeom prst="roundRect">
            <a:avLst/>
          </a:prstGeom>
          <a:solidFill>
            <a:srgbClr val="C6F2C9"/>
          </a:solidFill>
          <a:ln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A0DA472B-7DF3-4F3F-9982-A674A74F847E}"/>
              </a:ext>
            </a:extLst>
          </p:cNvPr>
          <p:cNvSpPr/>
          <p:nvPr/>
        </p:nvSpPr>
        <p:spPr>
          <a:xfrm>
            <a:off x="1383599" y="3247229"/>
            <a:ext cx="2046874" cy="2211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Evaluation of energy use &amp; consumption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 prognosis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efficiency measures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 consumer (SEU)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figures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targets</a:t>
            </a:r>
          </a:p>
          <a:p>
            <a:pPr marL="171450" lvl="0" indent="-171450">
              <a:lnSpc>
                <a:spcPts val="2100"/>
              </a:lnSpc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data collection plan</a:t>
            </a:r>
          </a:p>
        </p:txBody>
      </p:sp>
      <p:sp>
        <p:nvSpPr>
          <p:cNvPr id="81" name="Forma libre: forma 80">
            <a:extLst>
              <a:ext uri="{FF2B5EF4-FFF2-40B4-BE49-F238E27FC236}">
                <a16:creationId xmlns:a16="http://schemas.microsoft.com/office/drawing/2014/main" id="{27A58FBD-DD89-4B58-9BBF-CEB166FCCE7A}"/>
              </a:ext>
            </a:extLst>
          </p:cNvPr>
          <p:cNvSpPr/>
          <p:nvPr/>
        </p:nvSpPr>
        <p:spPr>
          <a:xfrm>
            <a:off x="1534597" y="1654054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2423" tIns="72423" rIns="72423" bIns="72423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Identification of measures from opportunities &amp; risks</a:t>
            </a:r>
          </a:p>
        </p:txBody>
      </p:sp>
      <p:sp>
        <p:nvSpPr>
          <p:cNvPr id="29" name="Wolkenförmige Legende 28"/>
          <p:cNvSpPr/>
          <p:nvPr/>
        </p:nvSpPr>
        <p:spPr>
          <a:xfrm>
            <a:off x="6914454" y="764704"/>
            <a:ext cx="2091466" cy="1717827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Which Targets where defined to improve the Management  system?</a:t>
            </a:r>
            <a:endParaRPr lang="de-DE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687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 animBg="1"/>
      <p:bldP spid="75" grpId="0"/>
      <p:bldP spid="76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Focus on energy management as a team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of competence requirements and communication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20" y="1925333"/>
            <a:ext cx="7002016" cy="4668011"/>
          </a:xfrm>
          <a:prstGeom prst="rect">
            <a:avLst/>
          </a:prstGeom>
        </p:spPr>
      </p:pic>
      <p:sp>
        <p:nvSpPr>
          <p:cNvPr id="9" name="Wolkenförmige Legende 8"/>
          <p:cNvSpPr/>
          <p:nvPr/>
        </p:nvSpPr>
        <p:spPr>
          <a:xfrm>
            <a:off x="5539651" y="2051004"/>
            <a:ext cx="3232885" cy="1791600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How was Energy Team structure </a:t>
            </a:r>
            <a:r>
              <a:rPr lang="en-US" sz="1200" b="1" dirty="0" err="1">
                <a:solidFill>
                  <a:schemeClr val="tx1"/>
                </a:solidFill>
                <a:cs typeface="Arial" panose="020B0604020202020204" pitchFamily="34" charset="0"/>
              </a:rPr>
              <a:t>optimised</a:t>
            </a: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?</a:t>
            </a:r>
          </a:p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How is it documented and how is it enforced?</a:t>
            </a:r>
          </a:p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How did Stage 1 employee trainings  influence this?</a:t>
            </a:r>
            <a:endParaRPr lang="de-DE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84A5CED3-7889-4E1E-A1CF-6FECAFDA9DA3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Responsibility Top Management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AA3C211-1CCA-4A97-B8A6-4674CEE61304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Untertitel 5">
            <a:extLst>
              <a:ext uri="{FF2B5EF4-FFF2-40B4-BE49-F238E27FC236}">
                <a16:creationId xmlns:a16="http://schemas.microsoft.com/office/drawing/2014/main" id="{095B88AA-9B81-463F-859E-7CF8758830D2}"/>
              </a:ext>
            </a:extLst>
          </p:cNvPr>
          <p:cNvSpPr txBox="1">
            <a:spLocks/>
          </p:cNvSpPr>
          <p:nvPr/>
        </p:nvSpPr>
        <p:spPr>
          <a:xfrm>
            <a:off x="368762" y="764704"/>
            <a:ext cx="8402400" cy="28803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Changed Organizational Structure</a:t>
            </a:r>
          </a:p>
        </p:txBody>
      </p:sp>
    </p:spTree>
    <p:extLst>
      <p:ext uri="{BB962C8B-B14F-4D97-AF65-F5344CB8AC3E}">
        <p14:creationId xmlns:p14="http://schemas.microsoft.com/office/powerpoint/2010/main" val="247198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13</a:t>
            </a:fld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7903787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F079FD14-0D72-400F-AFA5-619430A4C9B4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Identification of competence and communication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0652960-7EFD-4431-9E09-93B5498834C1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Untertitel 5">
            <a:extLst>
              <a:ext uri="{FF2B5EF4-FFF2-40B4-BE49-F238E27FC236}">
                <a16:creationId xmlns:a16="http://schemas.microsoft.com/office/drawing/2014/main" id="{CB2AEDB3-7DCD-4C0E-8A9C-20F51C15AFE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70136" y="979527"/>
            <a:ext cx="8402400" cy="655106"/>
          </a:xfrm>
        </p:spPr>
        <p:txBody>
          <a:bodyPr/>
          <a:lstStyle/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How can we reach </a:t>
            </a:r>
          </a:p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that colleagues and employees</a:t>
            </a:r>
          </a:p>
        </p:txBody>
      </p:sp>
      <p:graphicFrame>
        <p:nvGraphicFramePr>
          <p:cNvPr id="22" name="Diagramm 7">
            <a:extLst>
              <a:ext uri="{FF2B5EF4-FFF2-40B4-BE49-F238E27FC236}">
                <a16:creationId xmlns:a16="http://schemas.microsoft.com/office/drawing/2014/main" id="{BB3FE08D-E194-4653-A57A-D2702F84BE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0379548"/>
              </p:ext>
            </p:extLst>
          </p:nvPr>
        </p:nvGraphicFramePr>
        <p:xfrm>
          <a:off x="368808" y="1837057"/>
          <a:ext cx="3743394" cy="378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Pfeil nach rechts 11">
            <a:extLst>
              <a:ext uri="{FF2B5EF4-FFF2-40B4-BE49-F238E27FC236}">
                <a16:creationId xmlns:a16="http://schemas.microsoft.com/office/drawing/2014/main" id="{C930879B-2D1A-4649-8BC9-7D80B8038A2C}"/>
              </a:ext>
            </a:extLst>
          </p:cNvPr>
          <p:cNvSpPr/>
          <p:nvPr/>
        </p:nvSpPr>
        <p:spPr>
          <a:xfrm>
            <a:off x="3776431" y="3612972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feld 9">
            <a:extLst>
              <a:ext uri="{FF2B5EF4-FFF2-40B4-BE49-F238E27FC236}">
                <a16:creationId xmlns:a16="http://schemas.microsoft.com/office/drawing/2014/main" id="{04A82973-9901-462A-A845-9B12E3D05D7E}"/>
              </a:ext>
            </a:extLst>
          </p:cNvPr>
          <p:cNvSpPr txBox="1"/>
          <p:nvPr/>
        </p:nvSpPr>
        <p:spPr>
          <a:xfrm>
            <a:off x="785232" y="4383683"/>
            <a:ext cx="2890557" cy="5800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Bef>
                <a:spcPts val="576"/>
              </a:spcBef>
            </a:pPr>
            <a:endParaRPr lang="de-DE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DBCFE89-0101-44E3-A298-0C42A9058282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</p:grpSpPr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AC37E4D9-9451-4901-B7B7-401207F23301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solidFill>
              <a:schemeClr val="accent6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5713073B-EA74-4A02-9246-C3E0D9C8EE90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4BDE4154-DA7F-4237-B4E3-F909EB816437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solidFill>
              <a:schemeClr val="accent2">
                <a:lumMod val="20000"/>
                <a:lumOff val="80000"/>
                <a:alpha val="89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D53A6AD-FBBC-46F3-BF71-6CECE9E1EF6F}"/>
              </a:ext>
            </a:extLst>
          </p:cNvPr>
          <p:cNvSpPr txBox="1"/>
          <p:nvPr/>
        </p:nvSpPr>
        <p:spPr>
          <a:xfrm>
            <a:off x="5351929" y="4711208"/>
            <a:ext cx="21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May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02384D-4F2C-4447-A3D3-9DE0A8DF209B}"/>
              </a:ext>
            </a:extLst>
          </p:cNvPr>
          <p:cNvSpPr txBox="1"/>
          <p:nvPr/>
        </p:nvSpPr>
        <p:spPr>
          <a:xfrm>
            <a:off x="7137537" y="2777364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Can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559D685-C1EF-45C8-9863-D8DA1F9BDE92}"/>
              </a:ext>
            </a:extLst>
          </p:cNvPr>
          <p:cNvSpPr txBox="1"/>
          <p:nvPr/>
        </p:nvSpPr>
        <p:spPr>
          <a:xfrm>
            <a:off x="4442438" y="2782021"/>
            <a:ext cx="1314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err="1"/>
              <a:t>Want</a:t>
            </a:r>
            <a:endParaRPr lang="es-ES" dirty="0"/>
          </a:p>
        </p:txBody>
      </p:sp>
      <p:sp>
        <p:nvSpPr>
          <p:cNvPr id="32" name="Triángulo isósceles 25">
            <a:extLst>
              <a:ext uri="{FF2B5EF4-FFF2-40B4-BE49-F238E27FC236}">
                <a16:creationId xmlns:a16="http://schemas.microsoft.com/office/drawing/2014/main" id="{A1E071E0-2F75-4967-AF5B-609FA6427531}"/>
              </a:ext>
            </a:extLst>
          </p:cNvPr>
          <p:cNvSpPr/>
          <p:nvPr/>
        </p:nvSpPr>
        <p:spPr>
          <a:xfrm rot="14400000">
            <a:off x="4944849" y="3414270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rgbClr val="FFC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riángulo isósceles 25">
            <a:extLst>
              <a:ext uri="{FF2B5EF4-FFF2-40B4-BE49-F238E27FC236}">
                <a16:creationId xmlns:a16="http://schemas.microsoft.com/office/drawing/2014/main" id="{D608C89C-B93C-4208-B894-B39CBE8CE5F3}"/>
              </a:ext>
            </a:extLst>
          </p:cNvPr>
          <p:cNvSpPr/>
          <p:nvPr/>
        </p:nvSpPr>
        <p:spPr>
          <a:xfrm rot="7200000" flipH="1">
            <a:off x="6616421" y="3430249"/>
            <a:ext cx="1324120" cy="1154195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3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Triángulo isósceles 25">
            <a:extLst>
              <a:ext uri="{FF2B5EF4-FFF2-40B4-BE49-F238E27FC236}">
                <a16:creationId xmlns:a16="http://schemas.microsoft.com/office/drawing/2014/main" id="{03FCA749-1C98-4BC5-88DE-1180E62AB090}"/>
              </a:ext>
            </a:extLst>
          </p:cNvPr>
          <p:cNvSpPr/>
          <p:nvPr/>
        </p:nvSpPr>
        <p:spPr>
          <a:xfrm>
            <a:off x="5771342" y="1978752"/>
            <a:ext cx="1338388" cy="1166632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8388" h="1166632">
                <a:moveTo>
                  <a:pt x="180" y="1160094"/>
                </a:moveTo>
                <a:cubicBezTo>
                  <a:pt x="-2165" y="1159656"/>
                  <a:pt x="16810" y="782672"/>
                  <a:pt x="148071" y="553002"/>
                </a:cubicBezTo>
                <a:cubicBezTo>
                  <a:pt x="401222" y="123327"/>
                  <a:pt x="685662" y="8645"/>
                  <a:pt x="689310" y="211"/>
                </a:cubicBezTo>
                <a:cubicBezTo>
                  <a:pt x="692958" y="-8223"/>
                  <a:pt x="989106" y="238575"/>
                  <a:pt x="1086746" y="371794"/>
                </a:cubicBezTo>
                <a:cubicBezTo>
                  <a:pt x="1184387" y="505013"/>
                  <a:pt x="1263135" y="719888"/>
                  <a:pt x="1300918" y="850148"/>
                </a:cubicBezTo>
                <a:cubicBezTo>
                  <a:pt x="1316592" y="904401"/>
                  <a:pt x="1346891" y="1158919"/>
                  <a:pt x="1336126" y="1166451"/>
                </a:cubicBezTo>
                <a:cubicBezTo>
                  <a:pt x="1325361" y="1173983"/>
                  <a:pt x="1007169" y="943970"/>
                  <a:pt x="622754" y="986543"/>
                </a:cubicBezTo>
                <a:cubicBezTo>
                  <a:pt x="405900" y="986543"/>
                  <a:pt x="2525" y="1160532"/>
                  <a:pt x="180" y="116009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Triángulo isósceles 25">
            <a:extLst>
              <a:ext uri="{FF2B5EF4-FFF2-40B4-BE49-F238E27FC236}">
                <a16:creationId xmlns:a16="http://schemas.microsoft.com/office/drawing/2014/main" id="{4C85D621-8239-44E2-828D-BE882733B357}"/>
              </a:ext>
            </a:extLst>
          </p:cNvPr>
          <p:cNvSpPr/>
          <p:nvPr/>
        </p:nvSpPr>
        <p:spPr>
          <a:xfrm flipV="1">
            <a:off x="5788830" y="2955718"/>
            <a:ext cx="1337122" cy="1336214"/>
          </a:xfrm>
          <a:custGeom>
            <a:avLst/>
            <a:gdLst>
              <a:gd name="connsiteX0" fmla="*/ 0 w 1301123"/>
              <a:gd name="connsiteY0" fmla="*/ 1121658 h 1121658"/>
              <a:gd name="connsiteX1" fmla="*/ 650562 w 1301123"/>
              <a:gd name="connsiteY1" fmla="*/ 0 h 1121658"/>
              <a:gd name="connsiteX2" fmla="*/ 1301123 w 1301123"/>
              <a:gd name="connsiteY2" fmla="*/ 1121658 h 1121658"/>
              <a:gd name="connsiteX3" fmla="*/ 0 w 1301123"/>
              <a:gd name="connsiteY3" fmla="*/ 1121658 h 1121658"/>
              <a:gd name="connsiteX0" fmla="*/ 0 w 1315301"/>
              <a:gd name="connsiteY0" fmla="*/ 1121658 h 1261865"/>
              <a:gd name="connsiteX1" fmla="*/ 650562 w 1315301"/>
              <a:gd name="connsiteY1" fmla="*/ 0 h 1261865"/>
              <a:gd name="connsiteX2" fmla="*/ 1301123 w 1315301"/>
              <a:gd name="connsiteY2" fmla="*/ 1121658 h 1261865"/>
              <a:gd name="connsiteX3" fmla="*/ 0 w 1315301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4178 w 1329479"/>
              <a:gd name="connsiteY0" fmla="*/ 1121658 h 1261865"/>
              <a:gd name="connsiteX1" fmla="*/ 664740 w 1329479"/>
              <a:gd name="connsiteY1" fmla="*/ 0 h 1261865"/>
              <a:gd name="connsiteX2" fmla="*/ 1315301 w 1329479"/>
              <a:gd name="connsiteY2" fmla="*/ 1121658 h 1261865"/>
              <a:gd name="connsiteX3" fmla="*/ 14178 w 1329479"/>
              <a:gd name="connsiteY3" fmla="*/ 1121658 h 1261865"/>
              <a:gd name="connsiteX0" fmla="*/ 18414 w 1337951"/>
              <a:gd name="connsiteY0" fmla="*/ 1122300 h 1262507"/>
              <a:gd name="connsiteX1" fmla="*/ 668976 w 1337951"/>
              <a:gd name="connsiteY1" fmla="*/ 642 h 1262507"/>
              <a:gd name="connsiteX2" fmla="*/ 1319537 w 1337951"/>
              <a:gd name="connsiteY2" fmla="*/ 1122300 h 1262507"/>
              <a:gd name="connsiteX3" fmla="*/ 18414 w 1337951"/>
              <a:gd name="connsiteY3" fmla="*/ 1122300 h 1262507"/>
              <a:gd name="connsiteX0" fmla="*/ 18604 w 1338331"/>
              <a:gd name="connsiteY0" fmla="*/ 1121770 h 1261977"/>
              <a:gd name="connsiteX1" fmla="*/ 669166 w 1338331"/>
              <a:gd name="connsiteY1" fmla="*/ 112 h 1261977"/>
              <a:gd name="connsiteX2" fmla="*/ 1319727 w 1338331"/>
              <a:gd name="connsiteY2" fmla="*/ 1121770 h 1261977"/>
              <a:gd name="connsiteX3" fmla="*/ 18604 w 1338331"/>
              <a:gd name="connsiteY3" fmla="*/ 1121770 h 1261977"/>
              <a:gd name="connsiteX0" fmla="*/ 113 w 1301390"/>
              <a:gd name="connsiteY0" fmla="*/ 1121767 h 1172869"/>
              <a:gd name="connsiteX1" fmla="*/ 650675 w 1301390"/>
              <a:gd name="connsiteY1" fmla="*/ 109 h 1172869"/>
              <a:gd name="connsiteX2" fmla="*/ 1301236 w 1301390"/>
              <a:gd name="connsiteY2" fmla="*/ 1121767 h 1172869"/>
              <a:gd name="connsiteX3" fmla="*/ 604161 w 1301390"/>
              <a:gd name="connsiteY3" fmla="*/ 996178 h 1172869"/>
              <a:gd name="connsiteX4" fmla="*/ 113 w 1301390"/>
              <a:gd name="connsiteY4" fmla="*/ 1121767 h 1172869"/>
              <a:gd name="connsiteX0" fmla="*/ 148 w 1301471"/>
              <a:gd name="connsiteY0" fmla="*/ 1121766 h 1156544"/>
              <a:gd name="connsiteX1" fmla="*/ 650710 w 1301471"/>
              <a:gd name="connsiteY1" fmla="*/ 108 h 1156544"/>
              <a:gd name="connsiteX2" fmla="*/ 1301271 w 1301471"/>
              <a:gd name="connsiteY2" fmla="*/ 1121766 h 1156544"/>
              <a:gd name="connsiteX3" fmla="*/ 597566 w 1301471"/>
              <a:gd name="connsiteY3" fmla="*/ 893362 h 1156544"/>
              <a:gd name="connsiteX4" fmla="*/ 148 w 1301471"/>
              <a:gd name="connsiteY4" fmla="*/ 1121766 h 1156544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01540"/>
              <a:gd name="connsiteY0" fmla="*/ 1121766 h 1165191"/>
              <a:gd name="connsiteX1" fmla="*/ 650741 w 1301540"/>
              <a:gd name="connsiteY1" fmla="*/ 108 h 1165191"/>
              <a:gd name="connsiteX2" fmla="*/ 1301302 w 1301540"/>
              <a:gd name="connsiteY2" fmla="*/ 1121766 h 1165191"/>
              <a:gd name="connsiteX3" fmla="*/ 592606 w 1301540"/>
              <a:gd name="connsiteY3" fmla="*/ 952806 h 1165191"/>
              <a:gd name="connsiteX4" fmla="*/ 179 w 1301540"/>
              <a:gd name="connsiteY4" fmla="*/ 1121766 h 1165191"/>
              <a:gd name="connsiteX0" fmla="*/ 179 w 1318289"/>
              <a:gd name="connsiteY0" fmla="*/ 1121762 h 1165187"/>
              <a:gd name="connsiteX1" fmla="*/ 650741 w 1318289"/>
              <a:gd name="connsiteY1" fmla="*/ 104 h 1165187"/>
              <a:gd name="connsiteX2" fmla="*/ 1301302 w 1318289"/>
              <a:gd name="connsiteY2" fmla="*/ 1121762 h 1165187"/>
              <a:gd name="connsiteX3" fmla="*/ 592606 w 1318289"/>
              <a:gd name="connsiteY3" fmla="*/ 952802 h 1165187"/>
              <a:gd name="connsiteX4" fmla="*/ 179 w 1318289"/>
              <a:gd name="connsiteY4" fmla="*/ 1121762 h 1165187"/>
              <a:gd name="connsiteX0" fmla="*/ 179 w 1316968"/>
              <a:gd name="connsiteY0" fmla="*/ 1123323 h 1166748"/>
              <a:gd name="connsiteX1" fmla="*/ 650741 w 1316968"/>
              <a:gd name="connsiteY1" fmla="*/ 1665 h 1166748"/>
              <a:gd name="connsiteX2" fmla="*/ 1301302 w 1316968"/>
              <a:gd name="connsiteY2" fmla="*/ 1123323 h 1166748"/>
              <a:gd name="connsiteX3" fmla="*/ 592606 w 1316968"/>
              <a:gd name="connsiteY3" fmla="*/ 954363 h 1166748"/>
              <a:gd name="connsiteX4" fmla="*/ 179 w 1316968"/>
              <a:gd name="connsiteY4" fmla="*/ 1123323 h 1166748"/>
              <a:gd name="connsiteX0" fmla="*/ 179 w 1316366"/>
              <a:gd name="connsiteY0" fmla="*/ 1125287 h 1168712"/>
              <a:gd name="connsiteX1" fmla="*/ 650741 w 1316366"/>
              <a:gd name="connsiteY1" fmla="*/ 3629 h 1168712"/>
              <a:gd name="connsiteX2" fmla="*/ 1301302 w 1316366"/>
              <a:gd name="connsiteY2" fmla="*/ 1125287 h 1168712"/>
              <a:gd name="connsiteX3" fmla="*/ 592606 w 1316366"/>
              <a:gd name="connsiteY3" fmla="*/ 956327 h 1168712"/>
              <a:gd name="connsiteX4" fmla="*/ 179 w 1316366"/>
              <a:gd name="connsiteY4" fmla="*/ 1125287 h 1168712"/>
              <a:gd name="connsiteX0" fmla="*/ 179 w 1315313"/>
              <a:gd name="connsiteY0" fmla="*/ 1122331 h 1165756"/>
              <a:gd name="connsiteX1" fmla="*/ 650741 w 1315313"/>
              <a:gd name="connsiteY1" fmla="*/ 673 h 1165756"/>
              <a:gd name="connsiteX2" fmla="*/ 1301302 w 1315313"/>
              <a:gd name="connsiteY2" fmla="*/ 1122331 h 1165756"/>
              <a:gd name="connsiteX3" fmla="*/ 592606 w 1315313"/>
              <a:gd name="connsiteY3" fmla="*/ 953371 h 1165756"/>
              <a:gd name="connsiteX4" fmla="*/ 179 w 1315313"/>
              <a:gd name="connsiteY4" fmla="*/ 1122331 h 1165756"/>
              <a:gd name="connsiteX0" fmla="*/ 44244 w 1358000"/>
              <a:gd name="connsiteY0" fmla="*/ 1129469 h 1154556"/>
              <a:gd name="connsiteX1" fmla="*/ 115829 w 1358000"/>
              <a:gd name="connsiteY1" fmla="*/ 656132 h 1154556"/>
              <a:gd name="connsiteX2" fmla="*/ 694806 w 1358000"/>
              <a:gd name="connsiteY2" fmla="*/ 7811 h 1154556"/>
              <a:gd name="connsiteX3" fmla="*/ 1345367 w 1358000"/>
              <a:gd name="connsiteY3" fmla="*/ 1129469 h 1154556"/>
              <a:gd name="connsiteX4" fmla="*/ 636671 w 1358000"/>
              <a:gd name="connsiteY4" fmla="*/ 960509 h 1154556"/>
              <a:gd name="connsiteX5" fmla="*/ 44244 w 1358000"/>
              <a:gd name="connsiteY5" fmla="*/ 1129469 h 1154556"/>
              <a:gd name="connsiteX0" fmla="*/ 44244 w 1358000"/>
              <a:gd name="connsiteY0" fmla="*/ 1128547 h 1153634"/>
              <a:gd name="connsiteX1" fmla="*/ 115829 w 1358000"/>
              <a:gd name="connsiteY1" fmla="*/ 655210 h 1153634"/>
              <a:gd name="connsiteX2" fmla="*/ 694806 w 1358000"/>
              <a:gd name="connsiteY2" fmla="*/ 6889 h 1153634"/>
              <a:gd name="connsiteX3" fmla="*/ 1345367 w 1358000"/>
              <a:gd name="connsiteY3" fmla="*/ 1128547 h 1153634"/>
              <a:gd name="connsiteX4" fmla="*/ 636671 w 1358000"/>
              <a:gd name="connsiteY4" fmla="*/ 959587 h 1153634"/>
              <a:gd name="connsiteX5" fmla="*/ 44244 w 1358000"/>
              <a:gd name="connsiteY5" fmla="*/ 1128547 h 1153634"/>
              <a:gd name="connsiteX0" fmla="*/ 34335 w 1348091"/>
              <a:gd name="connsiteY0" fmla="*/ 1128547 h 1153634"/>
              <a:gd name="connsiteX1" fmla="*/ 105920 w 1348091"/>
              <a:gd name="connsiteY1" fmla="*/ 655210 h 1153634"/>
              <a:gd name="connsiteX2" fmla="*/ 684897 w 1348091"/>
              <a:gd name="connsiteY2" fmla="*/ 6889 h 1153634"/>
              <a:gd name="connsiteX3" fmla="*/ 1335458 w 1348091"/>
              <a:gd name="connsiteY3" fmla="*/ 1128547 h 1153634"/>
              <a:gd name="connsiteX4" fmla="*/ 626762 w 1348091"/>
              <a:gd name="connsiteY4" fmla="*/ 959587 h 1153634"/>
              <a:gd name="connsiteX5" fmla="*/ 34335 w 1348091"/>
              <a:gd name="connsiteY5" fmla="*/ 1128547 h 1153634"/>
              <a:gd name="connsiteX0" fmla="*/ 34335 w 1357696"/>
              <a:gd name="connsiteY0" fmla="*/ 1126003 h 1143359"/>
              <a:gd name="connsiteX1" fmla="*/ 105920 w 1357696"/>
              <a:gd name="connsiteY1" fmla="*/ 652666 h 1143359"/>
              <a:gd name="connsiteX2" fmla="*/ 684897 w 1357696"/>
              <a:gd name="connsiteY2" fmla="*/ 4345 h 1143359"/>
              <a:gd name="connsiteX3" fmla="*/ 1134867 w 1357696"/>
              <a:gd name="connsiteY3" fmla="*/ 407175 h 1143359"/>
              <a:gd name="connsiteX4" fmla="*/ 1335458 w 1357696"/>
              <a:gd name="connsiteY4" fmla="*/ 1126003 h 1143359"/>
              <a:gd name="connsiteX5" fmla="*/ 626762 w 1357696"/>
              <a:gd name="connsiteY5" fmla="*/ 957043 h 1143359"/>
              <a:gd name="connsiteX6" fmla="*/ 34335 w 1357696"/>
              <a:gd name="connsiteY6" fmla="*/ 1126003 h 1143359"/>
              <a:gd name="connsiteX0" fmla="*/ 34335 w 1357696"/>
              <a:gd name="connsiteY0" fmla="*/ 1124653 h 1142009"/>
              <a:gd name="connsiteX1" fmla="*/ 105920 w 1357696"/>
              <a:gd name="connsiteY1" fmla="*/ 651316 h 1142009"/>
              <a:gd name="connsiteX2" fmla="*/ 684897 w 1357696"/>
              <a:gd name="connsiteY2" fmla="*/ 2995 h 1142009"/>
              <a:gd name="connsiteX3" fmla="*/ 1134867 w 1357696"/>
              <a:gd name="connsiteY3" fmla="*/ 405825 h 1142009"/>
              <a:gd name="connsiteX4" fmla="*/ 1335458 w 1357696"/>
              <a:gd name="connsiteY4" fmla="*/ 1124653 h 1142009"/>
              <a:gd name="connsiteX5" fmla="*/ 626762 w 1357696"/>
              <a:gd name="connsiteY5" fmla="*/ 955693 h 1142009"/>
              <a:gd name="connsiteX6" fmla="*/ 34335 w 1357696"/>
              <a:gd name="connsiteY6" fmla="*/ 1124653 h 1142009"/>
              <a:gd name="connsiteX0" fmla="*/ 34335 w 1357696"/>
              <a:gd name="connsiteY0" fmla="*/ 1124460 h 1141816"/>
              <a:gd name="connsiteX1" fmla="*/ 105920 w 1357696"/>
              <a:gd name="connsiteY1" fmla="*/ 651123 h 1141816"/>
              <a:gd name="connsiteX2" fmla="*/ 684897 w 1357696"/>
              <a:gd name="connsiteY2" fmla="*/ 2802 h 1141816"/>
              <a:gd name="connsiteX3" fmla="*/ 1134867 w 1357696"/>
              <a:gd name="connsiteY3" fmla="*/ 405632 h 1141816"/>
              <a:gd name="connsiteX4" fmla="*/ 1335458 w 1357696"/>
              <a:gd name="connsiteY4" fmla="*/ 1124460 h 1141816"/>
              <a:gd name="connsiteX5" fmla="*/ 626762 w 1357696"/>
              <a:gd name="connsiteY5" fmla="*/ 955500 h 1141816"/>
              <a:gd name="connsiteX6" fmla="*/ 34335 w 1357696"/>
              <a:gd name="connsiteY6" fmla="*/ 1124460 h 1141816"/>
              <a:gd name="connsiteX0" fmla="*/ 34335 w 1357696"/>
              <a:gd name="connsiteY0" fmla="*/ 1121908 h 1139264"/>
              <a:gd name="connsiteX1" fmla="*/ 105920 w 1357696"/>
              <a:gd name="connsiteY1" fmla="*/ 648571 h 1139264"/>
              <a:gd name="connsiteX2" fmla="*/ 684897 w 1357696"/>
              <a:gd name="connsiteY2" fmla="*/ 250 h 1139264"/>
              <a:gd name="connsiteX3" fmla="*/ 1134867 w 1357696"/>
              <a:gd name="connsiteY3" fmla="*/ 403080 h 1139264"/>
              <a:gd name="connsiteX4" fmla="*/ 1335458 w 1357696"/>
              <a:gd name="connsiteY4" fmla="*/ 1121908 h 1139264"/>
              <a:gd name="connsiteX5" fmla="*/ 626762 w 1357696"/>
              <a:gd name="connsiteY5" fmla="*/ 952948 h 1139264"/>
              <a:gd name="connsiteX6" fmla="*/ 34335 w 1357696"/>
              <a:gd name="connsiteY6" fmla="*/ 1121908 h 1139264"/>
              <a:gd name="connsiteX0" fmla="*/ 34335 w 1342034"/>
              <a:gd name="connsiteY0" fmla="*/ 1121908 h 1137583"/>
              <a:gd name="connsiteX1" fmla="*/ 105920 w 1342034"/>
              <a:gd name="connsiteY1" fmla="*/ 648571 h 1137583"/>
              <a:gd name="connsiteX2" fmla="*/ 684897 w 1342034"/>
              <a:gd name="connsiteY2" fmla="*/ 250 h 1137583"/>
              <a:gd name="connsiteX3" fmla="*/ 1134867 w 1342034"/>
              <a:gd name="connsiteY3" fmla="*/ 403080 h 1137583"/>
              <a:gd name="connsiteX4" fmla="*/ 1335458 w 1342034"/>
              <a:gd name="connsiteY4" fmla="*/ 1121908 h 1137583"/>
              <a:gd name="connsiteX5" fmla="*/ 626762 w 1342034"/>
              <a:gd name="connsiteY5" fmla="*/ 952948 h 1137583"/>
              <a:gd name="connsiteX6" fmla="*/ 34335 w 1342034"/>
              <a:gd name="connsiteY6" fmla="*/ 1121908 h 1137583"/>
              <a:gd name="connsiteX0" fmla="*/ 24089 w 1331788"/>
              <a:gd name="connsiteY0" fmla="*/ 1122403 h 1138078"/>
              <a:gd name="connsiteX1" fmla="*/ 141514 w 1331788"/>
              <a:gd name="connsiteY1" fmla="*/ 525218 h 1138078"/>
              <a:gd name="connsiteX2" fmla="*/ 674651 w 1331788"/>
              <a:gd name="connsiteY2" fmla="*/ 745 h 1138078"/>
              <a:gd name="connsiteX3" fmla="*/ 1124621 w 1331788"/>
              <a:gd name="connsiteY3" fmla="*/ 403575 h 1138078"/>
              <a:gd name="connsiteX4" fmla="*/ 1325212 w 1331788"/>
              <a:gd name="connsiteY4" fmla="*/ 1122403 h 1138078"/>
              <a:gd name="connsiteX5" fmla="*/ 616516 w 1331788"/>
              <a:gd name="connsiteY5" fmla="*/ 953443 h 1138078"/>
              <a:gd name="connsiteX6" fmla="*/ 24089 w 1331788"/>
              <a:gd name="connsiteY6" fmla="*/ 1122403 h 1138078"/>
              <a:gd name="connsiteX0" fmla="*/ 23932 w 1331631"/>
              <a:gd name="connsiteY0" fmla="*/ 1122403 h 1138078"/>
              <a:gd name="connsiteX1" fmla="*/ 141357 w 1331631"/>
              <a:gd name="connsiteY1" fmla="*/ 525218 h 1138078"/>
              <a:gd name="connsiteX2" fmla="*/ 674494 w 1331631"/>
              <a:gd name="connsiteY2" fmla="*/ 745 h 1138078"/>
              <a:gd name="connsiteX3" fmla="*/ 1124464 w 1331631"/>
              <a:gd name="connsiteY3" fmla="*/ 403575 h 1138078"/>
              <a:gd name="connsiteX4" fmla="*/ 1325055 w 1331631"/>
              <a:gd name="connsiteY4" fmla="*/ 1122403 h 1138078"/>
              <a:gd name="connsiteX5" fmla="*/ 616359 w 1331631"/>
              <a:gd name="connsiteY5" fmla="*/ 953443 h 1138078"/>
              <a:gd name="connsiteX6" fmla="*/ 23932 w 1331631"/>
              <a:gd name="connsiteY6" fmla="*/ 1122403 h 1138078"/>
              <a:gd name="connsiteX0" fmla="*/ 23932 w 1343705"/>
              <a:gd name="connsiteY0" fmla="*/ 1123580 h 1144136"/>
              <a:gd name="connsiteX1" fmla="*/ 141357 w 1343705"/>
              <a:gd name="connsiteY1" fmla="*/ 526395 h 1144136"/>
              <a:gd name="connsiteX2" fmla="*/ 674494 w 1343705"/>
              <a:gd name="connsiteY2" fmla="*/ 1922 h 1144136"/>
              <a:gd name="connsiteX3" fmla="*/ 1098358 w 1343705"/>
              <a:gd name="connsiteY3" fmla="*/ 342020 h 1144136"/>
              <a:gd name="connsiteX4" fmla="*/ 1325055 w 1343705"/>
              <a:gd name="connsiteY4" fmla="*/ 1123580 h 1144136"/>
              <a:gd name="connsiteX5" fmla="*/ 616359 w 1343705"/>
              <a:gd name="connsiteY5" fmla="*/ 954620 h 1144136"/>
              <a:gd name="connsiteX6" fmla="*/ 23932 w 1343705"/>
              <a:gd name="connsiteY6" fmla="*/ 1123580 h 1144136"/>
              <a:gd name="connsiteX0" fmla="*/ 23932 w 1328025"/>
              <a:gd name="connsiteY0" fmla="*/ 1123580 h 1123982"/>
              <a:gd name="connsiteX1" fmla="*/ 141357 w 1328025"/>
              <a:gd name="connsiteY1" fmla="*/ 526395 h 1123982"/>
              <a:gd name="connsiteX2" fmla="*/ 674494 w 1328025"/>
              <a:gd name="connsiteY2" fmla="*/ 1922 h 1123982"/>
              <a:gd name="connsiteX3" fmla="*/ 1098358 w 1328025"/>
              <a:gd name="connsiteY3" fmla="*/ 342020 h 1123982"/>
              <a:gd name="connsiteX4" fmla="*/ 1325055 w 1328025"/>
              <a:gd name="connsiteY4" fmla="*/ 1123580 h 1123982"/>
              <a:gd name="connsiteX5" fmla="*/ 616359 w 1328025"/>
              <a:gd name="connsiteY5" fmla="*/ 954620 h 1123982"/>
              <a:gd name="connsiteX6" fmla="*/ 23932 w 1328025"/>
              <a:gd name="connsiteY6" fmla="*/ 1123580 h 1123982"/>
              <a:gd name="connsiteX0" fmla="*/ 23932 w 1375671"/>
              <a:gd name="connsiteY0" fmla="*/ 1124371 h 1125818"/>
              <a:gd name="connsiteX1" fmla="*/ 141357 w 1375671"/>
              <a:gd name="connsiteY1" fmla="*/ 527186 h 1125818"/>
              <a:gd name="connsiteX2" fmla="*/ 674494 w 1375671"/>
              <a:gd name="connsiteY2" fmla="*/ 2713 h 1125818"/>
              <a:gd name="connsiteX3" fmla="*/ 1098358 w 1375671"/>
              <a:gd name="connsiteY3" fmla="*/ 342811 h 1125818"/>
              <a:gd name="connsiteX4" fmla="*/ 1294204 w 1375671"/>
              <a:gd name="connsiteY4" fmla="*/ 824332 h 1125818"/>
              <a:gd name="connsiteX5" fmla="*/ 1325055 w 1375671"/>
              <a:gd name="connsiteY5" fmla="*/ 1124371 h 1125818"/>
              <a:gd name="connsiteX6" fmla="*/ 616359 w 1375671"/>
              <a:gd name="connsiteY6" fmla="*/ 955411 h 1125818"/>
              <a:gd name="connsiteX7" fmla="*/ 23932 w 1375671"/>
              <a:gd name="connsiteY7" fmla="*/ 1124371 h 1125818"/>
              <a:gd name="connsiteX0" fmla="*/ 23932 w 1329488"/>
              <a:gd name="connsiteY0" fmla="*/ 1124371 h 1124927"/>
              <a:gd name="connsiteX1" fmla="*/ 141357 w 1329488"/>
              <a:gd name="connsiteY1" fmla="*/ 527186 h 1124927"/>
              <a:gd name="connsiteX2" fmla="*/ 674494 w 1329488"/>
              <a:gd name="connsiteY2" fmla="*/ 2713 h 1124927"/>
              <a:gd name="connsiteX3" fmla="*/ 1098358 w 1329488"/>
              <a:gd name="connsiteY3" fmla="*/ 342811 h 1124927"/>
              <a:gd name="connsiteX4" fmla="*/ 1294204 w 1329488"/>
              <a:gd name="connsiteY4" fmla="*/ 824332 h 1124927"/>
              <a:gd name="connsiteX5" fmla="*/ 1325055 w 1329488"/>
              <a:gd name="connsiteY5" fmla="*/ 1124371 h 1124927"/>
              <a:gd name="connsiteX6" fmla="*/ 616359 w 1329488"/>
              <a:gd name="connsiteY6" fmla="*/ 955411 h 1124927"/>
              <a:gd name="connsiteX7" fmla="*/ 23932 w 1329488"/>
              <a:gd name="connsiteY7" fmla="*/ 1124371 h 1124927"/>
              <a:gd name="connsiteX0" fmla="*/ 24067 w 1375829"/>
              <a:gd name="connsiteY0" fmla="*/ 1124371 h 1138128"/>
              <a:gd name="connsiteX1" fmla="*/ 141492 w 1375829"/>
              <a:gd name="connsiteY1" fmla="*/ 527186 h 1138128"/>
              <a:gd name="connsiteX2" fmla="*/ 674629 w 1375829"/>
              <a:gd name="connsiteY2" fmla="*/ 2713 h 1138128"/>
              <a:gd name="connsiteX3" fmla="*/ 1098493 w 1375829"/>
              <a:gd name="connsiteY3" fmla="*/ 342811 h 1138128"/>
              <a:gd name="connsiteX4" fmla="*/ 1294339 w 1375829"/>
              <a:gd name="connsiteY4" fmla="*/ 824332 h 1138128"/>
              <a:gd name="connsiteX5" fmla="*/ 1325190 w 1375829"/>
              <a:gd name="connsiteY5" fmla="*/ 1124371 h 1138128"/>
              <a:gd name="connsiteX6" fmla="*/ 616175 w 1375829"/>
              <a:gd name="connsiteY6" fmla="*/ 960727 h 1138128"/>
              <a:gd name="connsiteX7" fmla="*/ 24067 w 1375829"/>
              <a:gd name="connsiteY7" fmla="*/ 1124371 h 1138128"/>
              <a:gd name="connsiteX0" fmla="*/ 68 w 1351830"/>
              <a:gd name="connsiteY0" fmla="*/ 1124371 h 1125962"/>
              <a:gd name="connsiteX1" fmla="*/ 117493 w 1351830"/>
              <a:gd name="connsiteY1" fmla="*/ 527186 h 1125962"/>
              <a:gd name="connsiteX2" fmla="*/ 650630 w 1351830"/>
              <a:gd name="connsiteY2" fmla="*/ 2713 h 1125962"/>
              <a:gd name="connsiteX3" fmla="*/ 1074494 w 1351830"/>
              <a:gd name="connsiteY3" fmla="*/ 342811 h 1125962"/>
              <a:gd name="connsiteX4" fmla="*/ 1270340 w 1351830"/>
              <a:gd name="connsiteY4" fmla="*/ 824332 h 1125962"/>
              <a:gd name="connsiteX5" fmla="*/ 1301191 w 1351830"/>
              <a:gd name="connsiteY5" fmla="*/ 1124371 h 1125962"/>
              <a:gd name="connsiteX6" fmla="*/ 592176 w 1351830"/>
              <a:gd name="connsiteY6" fmla="*/ 960727 h 1125962"/>
              <a:gd name="connsiteX7" fmla="*/ 68 w 1351830"/>
              <a:gd name="connsiteY7" fmla="*/ 1124371 h 1125962"/>
              <a:gd name="connsiteX0" fmla="*/ 44 w 1382272"/>
              <a:gd name="connsiteY0" fmla="*/ 1134278 h 1134278"/>
              <a:gd name="connsiteX1" fmla="*/ 147935 w 1382272"/>
              <a:gd name="connsiteY1" fmla="*/ 527186 h 1134278"/>
              <a:gd name="connsiteX2" fmla="*/ 681072 w 1382272"/>
              <a:gd name="connsiteY2" fmla="*/ 2713 h 1134278"/>
              <a:gd name="connsiteX3" fmla="*/ 1104936 w 1382272"/>
              <a:gd name="connsiteY3" fmla="*/ 342811 h 1134278"/>
              <a:gd name="connsiteX4" fmla="*/ 1300782 w 1382272"/>
              <a:gd name="connsiteY4" fmla="*/ 824332 h 1134278"/>
              <a:gd name="connsiteX5" fmla="*/ 1331633 w 1382272"/>
              <a:gd name="connsiteY5" fmla="*/ 1124371 h 1134278"/>
              <a:gd name="connsiteX6" fmla="*/ 622618 w 1382272"/>
              <a:gd name="connsiteY6" fmla="*/ 960727 h 1134278"/>
              <a:gd name="connsiteX7" fmla="*/ 44 w 1382272"/>
              <a:gd name="connsiteY7" fmla="*/ 1134278 h 1134278"/>
              <a:gd name="connsiteX0" fmla="*/ 180 w 1382408"/>
              <a:gd name="connsiteY0" fmla="*/ 1134278 h 1134278"/>
              <a:gd name="connsiteX1" fmla="*/ 148071 w 1382408"/>
              <a:gd name="connsiteY1" fmla="*/ 527186 h 1134278"/>
              <a:gd name="connsiteX2" fmla="*/ 681208 w 1382408"/>
              <a:gd name="connsiteY2" fmla="*/ 2713 h 1134278"/>
              <a:gd name="connsiteX3" fmla="*/ 1105072 w 1382408"/>
              <a:gd name="connsiteY3" fmla="*/ 342811 h 1134278"/>
              <a:gd name="connsiteX4" fmla="*/ 1300918 w 1382408"/>
              <a:gd name="connsiteY4" fmla="*/ 824332 h 1134278"/>
              <a:gd name="connsiteX5" fmla="*/ 1331769 w 1382408"/>
              <a:gd name="connsiteY5" fmla="*/ 1124371 h 1134278"/>
              <a:gd name="connsiteX6" fmla="*/ 622754 w 1382408"/>
              <a:gd name="connsiteY6" fmla="*/ 960727 h 1134278"/>
              <a:gd name="connsiteX7" fmla="*/ 180 w 1382408"/>
              <a:gd name="connsiteY7" fmla="*/ 1134278 h 1134278"/>
              <a:gd name="connsiteX0" fmla="*/ 180 w 1382408"/>
              <a:gd name="connsiteY0" fmla="*/ 1157380 h 1157380"/>
              <a:gd name="connsiteX1" fmla="*/ 148071 w 1382408"/>
              <a:gd name="connsiteY1" fmla="*/ 550288 h 1157380"/>
              <a:gd name="connsiteX2" fmla="*/ 683675 w 1382408"/>
              <a:gd name="connsiteY2" fmla="*/ 2493 h 1157380"/>
              <a:gd name="connsiteX3" fmla="*/ 1105072 w 1382408"/>
              <a:gd name="connsiteY3" fmla="*/ 365913 h 1157380"/>
              <a:gd name="connsiteX4" fmla="*/ 1300918 w 1382408"/>
              <a:gd name="connsiteY4" fmla="*/ 847434 h 1157380"/>
              <a:gd name="connsiteX5" fmla="*/ 1331769 w 1382408"/>
              <a:gd name="connsiteY5" fmla="*/ 1147473 h 1157380"/>
              <a:gd name="connsiteX6" fmla="*/ 622754 w 1382408"/>
              <a:gd name="connsiteY6" fmla="*/ 983829 h 1157380"/>
              <a:gd name="connsiteX7" fmla="*/ 180 w 1382408"/>
              <a:gd name="connsiteY7" fmla="*/ 1157380 h 1157380"/>
              <a:gd name="connsiteX0" fmla="*/ 180 w 1382408"/>
              <a:gd name="connsiteY0" fmla="*/ 1154937 h 1154937"/>
              <a:gd name="connsiteX1" fmla="*/ 148071 w 1382408"/>
              <a:gd name="connsiteY1" fmla="*/ 547845 h 1154937"/>
              <a:gd name="connsiteX2" fmla="*/ 683675 w 1382408"/>
              <a:gd name="connsiteY2" fmla="*/ 50 h 1154937"/>
              <a:gd name="connsiteX3" fmla="*/ 1105072 w 1382408"/>
              <a:gd name="connsiteY3" fmla="*/ 363470 h 1154937"/>
              <a:gd name="connsiteX4" fmla="*/ 1300918 w 1382408"/>
              <a:gd name="connsiteY4" fmla="*/ 844991 h 1154937"/>
              <a:gd name="connsiteX5" fmla="*/ 1331769 w 1382408"/>
              <a:gd name="connsiteY5" fmla="*/ 1145030 h 1154937"/>
              <a:gd name="connsiteX6" fmla="*/ 622754 w 1382408"/>
              <a:gd name="connsiteY6" fmla="*/ 981386 h 1154937"/>
              <a:gd name="connsiteX7" fmla="*/ 180 w 1382408"/>
              <a:gd name="connsiteY7" fmla="*/ 1154937 h 1154937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59931 h 1159931"/>
              <a:gd name="connsiteX1" fmla="*/ 148071 w 1382408"/>
              <a:gd name="connsiteY1" fmla="*/ 552839 h 1159931"/>
              <a:gd name="connsiteX2" fmla="*/ 689310 w 1382408"/>
              <a:gd name="connsiteY2" fmla="*/ 48 h 1159931"/>
              <a:gd name="connsiteX3" fmla="*/ 1105072 w 1382408"/>
              <a:gd name="connsiteY3" fmla="*/ 368464 h 1159931"/>
              <a:gd name="connsiteX4" fmla="*/ 1300918 w 1382408"/>
              <a:gd name="connsiteY4" fmla="*/ 849985 h 1159931"/>
              <a:gd name="connsiteX5" fmla="*/ 1331769 w 1382408"/>
              <a:gd name="connsiteY5" fmla="*/ 1150024 h 1159931"/>
              <a:gd name="connsiteX6" fmla="*/ 622754 w 1382408"/>
              <a:gd name="connsiteY6" fmla="*/ 986380 h 1159931"/>
              <a:gd name="connsiteX7" fmla="*/ 180 w 1382408"/>
              <a:gd name="connsiteY7" fmla="*/ 1159931 h 1159931"/>
              <a:gd name="connsiteX0" fmla="*/ 180 w 1382408"/>
              <a:gd name="connsiteY0" fmla="*/ 1162232 h 1162232"/>
              <a:gd name="connsiteX1" fmla="*/ 148071 w 1382408"/>
              <a:gd name="connsiteY1" fmla="*/ 555140 h 1162232"/>
              <a:gd name="connsiteX2" fmla="*/ 689310 w 1382408"/>
              <a:gd name="connsiteY2" fmla="*/ 2349 h 1162232"/>
              <a:gd name="connsiteX3" fmla="*/ 1086746 w 1382408"/>
              <a:gd name="connsiteY3" fmla="*/ 373932 h 1162232"/>
              <a:gd name="connsiteX4" fmla="*/ 1300918 w 1382408"/>
              <a:gd name="connsiteY4" fmla="*/ 852286 h 1162232"/>
              <a:gd name="connsiteX5" fmla="*/ 1331769 w 1382408"/>
              <a:gd name="connsiteY5" fmla="*/ 1152325 h 1162232"/>
              <a:gd name="connsiteX6" fmla="*/ 622754 w 1382408"/>
              <a:gd name="connsiteY6" fmla="*/ 988681 h 1162232"/>
              <a:gd name="connsiteX7" fmla="*/ 180 w 1382408"/>
              <a:gd name="connsiteY7" fmla="*/ 1162232 h 1162232"/>
              <a:gd name="connsiteX0" fmla="*/ 180 w 1382408"/>
              <a:gd name="connsiteY0" fmla="*/ 1160094 h 1160094"/>
              <a:gd name="connsiteX1" fmla="*/ 148071 w 1382408"/>
              <a:gd name="connsiteY1" fmla="*/ 553002 h 1160094"/>
              <a:gd name="connsiteX2" fmla="*/ 689310 w 1382408"/>
              <a:gd name="connsiteY2" fmla="*/ 211 h 1160094"/>
              <a:gd name="connsiteX3" fmla="*/ 1086746 w 1382408"/>
              <a:gd name="connsiteY3" fmla="*/ 371794 h 1160094"/>
              <a:gd name="connsiteX4" fmla="*/ 1300918 w 1382408"/>
              <a:gd name="connsiteY4" fmla="*/ 850148 h 1160094"/>
              <a:gd name="connsiteX5" fmla="*/ 1331769 w 1382408"/>
              <a:gd name="connsiteY5" fmla="*/ 1150187 h 1160094"/>
              <a:gd name="connsiteX6" fmla="*/ 622754 w 1382408"/>
              <a:gd name="connsiteY6" fmla="*/ 986543 h 1160094"/>
              <a:gd name="connsiteX7" fmla="*/ 180 w 1382408"/>
              <a:gd name="connsiteY7" fmla="*/ 1160094 h 1160094"/>
              <a:gd name="connsiteX0" fmla="*/ 180 w 1372195"/>
              <a:gd name="connsiteY0" fmla="*/ 1160094 h 1160094"/>
              <a:gd name="connsiteX1" fmla="*/ 148071 w 1372195"/>
              <a:gd name="connsiteY1" fmla="*/ 553002 h 1160094"/>
              <a:gd name="connsiteX2" fmla="*/ 689310 w 1372195"/>
              <a:gd name="connsiteY2" fmla="*/ 211 h 1160094"/>
              <a:gd name="connsiteX3" fmla="*/ 1086746 w 1372195"/>
              <a:gd name="connsiteY3" fmla="*/ 371794 h 1160094"/>
              <a:gd name="connsiteX4" fmla="*/ 1300918 w 1372195"/>
              <a:gd name="connsiteY4" fmla="*/ 850148 h 1160094"/>
              <a:gd name="connsiteX5" fmla="*/ 1331769 w 1372195"/>
              <a:gd name="connsiteY5" fmla="*/ 1150187 h 1160094"/>
              <a:gd name="connsiteX6" fmla="*/ 622754 w 1372195"/>
              <a:gd name="connsiteY6" fmla="*/ 986543 h 1160094"/>
              <a:gd name="connsiteX7" fmla="*/ 180 w 1372195"/>
              <a:gd name="connsiteY7" fmla="*/ 1160094 h 1160094"/>
              <a:gd name="connsiteX0" fmla="*/ 180 w 1333082"/>
              <a:gd name="connsiteY0" fmla="*/ 1160094 h 1160094"/>
              <a:gd name="connsiteX1" fmla="*/ 148071 w 1333082"/>
              <a:gd name="connsiteY1" fmla="*/ 553002 h 1160094"/>
              <a:gd name="connsiteX2" fmla="*/ 689310 w 1333082"/>
              <a:gd name="connsiteY2" fmla="*/ 211 h 1160094"/>
              <a:gd name="connsiteX3" fmla="*/ 1086746 w 1333082"/>
              <a:gd name="connsiteY3" fmla="*/ 371794 h 1160094"/>
              <a:gd name="connsiteX4" fmla="*/ 1300918 w 1333082"/>
              <a:gd name="connsiteY4" fmla="*/ 850148 h 1160094"/>
              <a:gd name="connsiteX5" fmla="*/ 1331769 w 1333082"/>
              <a:gd name="connsiteY5" fmla="*/ 1150187 h 1160094"/>
              <a:gd name="connsiteX6" fmla="*/ 622754 w 1333082"/>
              <a:gd name="connsiteY6" fmla="*/ 986543 h 1160094"/>
              <a:gd name="connsiteX7" fmla="*/ 180 w 1333082"/>
              <a:gd name="connsiteY7" fmla="*/ 1160094 h 1160094"/>
              <a:gd name="connsiteX0" fmla="*/ 180 w 1337357"/>
              <a:gd name="connsiteY0" fmla="*/ 1160094 h 1166632"/>
              <a:gd name="connsiteX1" fmla="*/ 148071 w 1337357"/>
              <a:gd name="connsiteY1" fmla="*/ 553002 h 1166632"/>
              <a:gd name="connsiteX2" fmla="*/ 689310 w 1337357"/>
              <a:gd name="connsiteY2" fmla="*/ 211 h 1166632"/>
              <a:gd name="connsiteX3" fmla="*/ 1086746 w 1337357"/>
              <a:gd name="connsiteY3" fmla="*/ 371794 h 1166632"/>
              <a:gd name="connsiteX4" fmla="*/ 1300918 w 1337357"/>
              <a:gd name="connsiteY4" fmla="*/ 850148 h 1166632"/>
              <a:gd name="connsiteX5" fmla="*/ 1336126 w 1337357"/>
              <a:gd name="connsiteY5" fmla="*/ 1166451 h 1166632"/>
              <a:gd name="connsiteX6" fmla="*/ 622754 w 1337357"/>
              <a:gd name="connsiteY6" fmla="*/ 986543 h 1166632"/>
              <a:gd name="connsiteX7" fmla="*/ 180 w 1337357"/>
              <a:gd name="connsiteY7" fmla="*/ 1160094 h 1166632"/>
              <a:gd name="connsiteX0" fmla="*/ 180 w 1338388"/>
              <a:gd name="connsiteY0" fmla="*/ 1160094 h 1166632"/>
              <a:gd name="connsiteX1" fmla="*/ 148071 w 1338388"/>
              <a:gd name="connsiteY1" fmla="*/ 553002 h 1166632"/>
              <a:gd name="connsiteX2" fmla="*/ 689310 w 1338388"/>
              <a:gd name="connsiteY2" fmla="*/ 211 h 1166632"/>
              <a:gd name="connsiteX3" fmla="*/ 1086746 w 1338388"/>
              <a:gd name="connsiteY3" fmla="*/ 371794 h 1166632"/>
              <a:gd name="connsiteX4" fmla="*/ 1300918 w 1338388"/>
              <a:gd name="connsiteY4" fmla="*/ 850148 h 1166632"/>
              <a:gd name="connsiteX5" fmla="*/ 1336126 w 1338388"/>
              <a:gd name="connsiteY5" fmla="*/ 1166451 h 1166632"/>
              <a:gd name="connsiteX6" fmla="*/ 622754 w 1338388"/>
              <a:gd name="connsiteY6" fmla="*/ 986543 h 1166632"/>
              <a:gd name="connsiteX7" fmla="*/ 180 w 1338388"/>
              <a:gd name="connsiteY7" fmla="*/ 1160094 h 1166632"/>
              <a:gd name="connsiteX0" fmla="*/ 33613 w 1409723"/>
              <a:gd name="connsiteY0" fmla="*/ 1160094 h 1341349"/>
              <a:gd name="connsiteX1" fmla="*/ 181504 w 1409723"/>
              <a:gd name="connsiteY1" fmla="*/ 553002 h 1341349"/>
              <a:gd name="connsiteX2" fmla="*/ 722743 w 1409723"/>
              <a:gd name="connsiteY2" fmla="*/ 211 h 1341349"/>
              <a:gd name="connsiteX3" fmla="*/ 1120179 w 1409723"/>
              <a:gd name="connsiteY3" fmla="*/ 371794 h 1341349"/>
              <a:gd name="connsiteX4" fmla="*/ 1334351 w 1409723"/>
              <a:gd name="connsiteY4" fmla="*/ 850148 h 1341349"/>
              <a:gd name="connsiteX5" fmla="*/ 1369559 w 1409723"/>
              <a:gd name="connsiteY5" fmla="*/ 1166451 h 1341349"/>
              <a:gd name="connsiteX6" fmla="*/ 725243 w 1409723"/>
              <a:gd name="connsiteY6" fmla="*/ 1341349 h 1341349"/>
              <a:gd name="connsiteX7" fmla="*/ 33613 w 1409723"/>
              <a:gd name="connsiteY7" fmla="*/ 1160094 h 1341349"/>
              <a:gd name="connsiteX0" fmla="*/ 33613 w 1369561"/>
              <a:gd name="connsiteY0" fmla="*/ 1160094 h 1341349"/>
              <a:gd name="connsiteX1" fmla="*/ 181504 w 1369561"/>
              <a:gd name="connsiteY1" fmla="*/ 553002 h 1341349"/>
              <a:gd name="connsiteX2" fmla="*/ 722743 w 1369561"/>
              <a:gd name="connsiteY2" fmla="*/ 211 h 1341349"/>
              <a:gd name="connsiteX3" fmla="*/ 1120179 w 1369561"/>
              <a:gd name="connsiteY3" fmla="*/ 371794 h 1341349"/>
              <a:gd name="connsiteX4" fmla="*/ 1334351 w 1369561"/>
              <a:gd name="connsiteY4" fmla="*/ 850148 h 1341349"/>
              <a:gd name="connsiteX5" fmla="*/ 1369559 w 1369561"/>
              <a:gd name="connsiteY5" fmla="*/ 1166451 h 1341349"/>
              <a:gd name="connsiteX6" fmla="*/ 725243 w 1369561"/>
              <a:gd name="connsiteY6" fmla="*/ 1341349 h 1341349"/>
              <a:gd name="connsiteX7" fmla="*/ 33613 w 1369561"/>
              <a:gd name="connsiteY7" fmla="*/ 1160094 h 1341349"/>
              <a:gd name="connsiteX0" fmla="*/ 1174 w 1337122"/>
              <a:gd name="connsiteY0" fmla="*/ 1160094 h 1341349"/>
              <a:gd name="connsiteX1" fmla="*/ 149065 w 1337122"/>
              <a:gd name="connsiteY1" fmla="*/ 553002 h 1341349"/>
              <a:gd name="connsiteX2" fmla="*/ 690304 w 1337122"/>
              <a:gd name="connsiteY2" fmla="*/ 211 h 1341349"/>
              <a:gd name="connsiteX3" fmla="*/ 1087740 w 1337122"/>
              <a:gd name="connsiteY3" fmla="*/ 371794 h 1341349"/>
              <a:gd name="connsiteX4" fmla="*/ 1301912 w 1337122"/>
              <a:gd name="connsiteY4" fmla="*/ 850148 h 1341349"/>
              <a:gd name="connsiteX5" fmla="*/ 1337120 w 1337122"/>
              <a:gd name="connsiteY5" fmla="*/ 1166451 h 1341349"/>
              <a:gd name="connsiteX6" fmla="*/ 692804 w 1337122"/>
              <a:gd name="connsiteY6" fmla="*/ 1341349 h 1341349"/>
              <a:gd name="connsiteX7" fmla="*/ 1174 w 1337122"/>
              <a:gd name="connsiteY7" fmla="*/ 1160094 h 1341349"/>
              <a:gd name="connsiteX0" fmla="*/ 1174 w 1337122"/>
              <a:gd name="connsiteY0" fmla="*/ 1160094 h 1343556"/>
              <a:gd name="connsiteX1" fmla="*/ 149065 w 1337122"/>
              <a:gd name="connsiteY1" fmla="*/ 553002 h 1343556"/>
              <a:gd name="connsiteX2" fmla="*/ 690304 w 1337122"/>
              <a:gd name="connsiteY2" fmla="*/ 211 h 1343556"/>
              <a:gd name="connsiteX3" fmla="*/ 1087740 w 1337122"/>
              <a:gd name="connsiteY3" fmla="*/ 371794 h 1343556"/>
              <a:gd name="connsiteX4" fmla="*/ 1301912 w 1337122"/>
              <a:gd name="connsiteY4" fmla="*/ 850148 h 1343556"/>
              <a:gd name="connsiteX5" fmla="*/ 1337120 w 1337122"/>
              <a:gd name="connsiteY5" fmla="*/ 1166451 h 1343556"/>
              <a:gd name="connsiteX6" fmla="*/ 692804 w 1337122"/>
              <a:gd name="connsiteY6" fmla="*/ 1341349 h 1343556"/>
              <a:gd name="connsiteX7" fmla="*/ 1174 w 1337122"/>
              <a:gd name="connsiteY7" fmla="*/ 1160094 h 1343556"/>
              <a:gd name="connsiteX0" fmla="*/ 1174 w 1337122"/>
              <a:gd name="connsiteY0" fmla="*/ 1152956 h 1336418"/>
              <a:gd name="connsiteX1" fmla="*/ 149065 w 1337122"/>
              <a:gd name="connsiteY1" fmla="*/ 545864 h 1336418"/>
              <a:gd name="connsiteX2" fmla="*/ 661729 w 1337122"/>
              <a:gd name="connsiteY2" fmla="*/ 217 h 1336418"/>
              <a:gd name="connsiteX3" fmla="*/ 1087740 w 1337122"/>
              <a:gd name="connsiteY3" fmla="*/ 364656 h 1336418"/>
              <a:gd name="connsiteX4" fmla="*/ 1301912 w 1337122"/>
              <a:gd name="connsiteY4" fmla="*/ 843010 h 1336418"/>
              <a:gd name="connsiteX5" fmla="*/ 1337120 w 1337122"/>
              <a:gd name="connsiteY5" fmla="*/ 1159313 h 1336418"/>
              <a:gd name="connsiteX6" fmla="*/ 692804 w 1337122"/>
              <a:gd name="connsiteY6" fmla="*/ 1334211 h 1336418"/>
              <a:gd name="connsiteX7" fmla="*/ 1174 w 1337122"/>
              <a:gd name="connsiteY7" fmla="*/ 1152956 h 1336418"/>
              <a:gd name="connsiteX0" fmla="*/ 1174 w 1337122"/>
              <a:gd name="connsiteY0" fmla="*/ 1154780 h 1338242"/>
              <a:gd name="connsiteX1" fmla="*/ 149065 w 1337122"/>
              <a:gd name="connsiteY1" fmla="*/ 547688 h 1338242"/>
              <a:gd name="connsiteX2" fmla="*/ 661729 w 1337122"/>
              <a:gd name="connsiteY2" fmla="*/ 2041 h 1338242"/>
              <a:gd name="connsiteX3" fmla="*/ 1071072 w 1337122"/>
              <a:gd name="connsiteY3" fmla="*/ 378386 h 1338242"/>
              <a:gd name="connsiteX4" fmla="*/ 1301912 w 1337122"/>
              <a:gd name="connsiteY4" fmla="*/ 844834 h 1338242"/>
              <a:gd name="connsiteX5" fmla="*/ 1337120 w 1337122"/>
              <a:gd name="connsiteY5" fmla="*/ 1161137 h 1338242"/>
              <a:gd name="connsiteX6" fmla="*/ 692804 w 1337122"/>
              <a:gd name="connsiteY6" fmla="*/ 1336035 h 1338242"/>
              <a:gd name="connsiteX7" fmla="*/ 1174 w 1337122"/>
              <a:gd name="connsiteY7" fmla="*/ 1154780 h 1338242"/>
              <a:gd name="connsiteX0" fmla="*/ 1174 w 1337122"/>
              <a:gd name="connsiteY0" fmla="*/ 1152752 h 1336214"/>
              <a:gd name="connsiteX1" fmla="*/ 149065 w 1337122"/>
              <a:gd name="connsiteY1" fmla="*/ 545660 h 1336214"/>
              <a:gd name="connsiteX2" fmla="*/ 661729 w 1337122"/>
              <a:gd name="connsiteY2" fmla="*/ 13 h 1336214"/>
              <a:gd name="connsiteX3" fmla="*/ 1071072 w 1337122"/>
              <a:gd name="connsiteY3" fmla="*/ 376358 h 1336214"/>
              <a:gd name="connsiteX4" fmla="*/ 1301912 w 1337122"/>
              <a:gd name="connsiteY4" fmla="*/ 842806 h 1336214"/>
              <a:gd name="connsiteX5" fmla="*/ 1337120 w 1337122"/>
              <a:gd name="connsiteY5" fmla="*/ 1159109 h 1336214"/>
              <a:gd name="connsiteX6" fmla="*/ 692804 w 1337122"/>
              <a:gd name="connsiteY6" fmla="*/ 1334007 h 1336214"/>
              <a:gd name="connsiteX7" fmla="*/ 1174 w 1337122"/>
              <a:gd name="connsiteY7" fmla="*/ 1152752 h 133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7122" h="1336214">
                <a:moveTo>
                  <a:pt x="1174" y="1152752"/>
                </a:moveTo>
                <a:cubicBezTo>
                  <a:pt x="-6106" y="1123755"/>
                  <a:pt x="17804" y="775330"/>
                  <a:pt x="149065" y="545660"/>
                </a:cubicBezTo>
                <a:cubicBezTo>
                  <a:pt x="402216" y="115985"/>
                  <a:pt x="660461" y="2036"/>
                  <a:pt x="661729" y="13"/>
                </a:cubicBezTo>
                <a:cubicBezTo>
                  <a:pt x="662997" y="-2010"/>
                  <a:pt x="973432" y="243139"/>
                  <a:pt x="1071072" y="376358"/>
                </a:cubicBezTo>
                <a:cubicBezTo>
                  <a:pt x="1168713" y="509577"/>
                  <a:pt x="1264129" y="712546"/>
                  <a:pt x="1301912" y="842806"/>
                </a:cubicBezTo>
                <a:cubicBezTo>
                  <a:pt x="1317586" y="897059"/>
                  <a:pt x="1336244" y="1158205"/>
                  <a:pt x="1337120" y="1159109"/>
                </a:cubicBezTo>
                <a:cubicBezTo>
                  <a:pt x="1337996" y="1160013"/>
                  <a:pt x="1077219" y="1291434"/>
                  <a:pt x="692804" y="1334007"/>
                </a:cubicBezTo>
                <a:cubicBezTo>
                  <a:pt x="380700" y="1357820"/>
                  <a:pt x="8454" y="1181749"/>
                  <a:pt x="1174" y="1152752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6FC333F-132D-42A6-B288-4B0251D1E5AD}"/>
              </a:ext>
            </a:extLst>
          </p:cNvPr>
          <p:cNvGrpSpPr/>
          <p:nvPr/>
        </p:nvGrpSpPr>
        <p:grpSpPr>
          <a:xfrm rot="10800000">
            <a:off x="4448438" y="1791432"/>
            <a:ext cx="4003431" cy="3833179"/>
            <a:chOff x="4372238" y="1392503"/>
            <a:chExt cx="4003431" cy="3833179"/>
          </a:xfrm>
          <a:noFill/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840F60E6-FF42-4B1D-8152-B7BB94FCACDF}"/>
                </a:ext>
              </a:extLst>
            </p:cNvPr>
            <p:cNvSpPr/>
            <p:nvPr/>
          </p:nvSpPr>
          <p:spPr>
            <a:xfrm>
              <a:off x="5056003" y="139250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de-DE" sz="32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38DE8342-32BE-4978-A3D8-5DABC8841924}"/>
                </a:ext>
              </a:extLst>
            </p:cNvPr>
            <p:cNvSpPr/>
            <p:nvPr/>
          </p:nvSpPr>
          <p:spPr>
            <a:xfrm>
              <a:off x="4372238" y="2557183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9D9AE499-55AE-482D-8BE9-27E24CDE6605}"/>
                </a:ext>
              </a:extLst>
            </p:cNvPr>
            <p:cNvSpPr/>
            <p:nvPr/>
          </p:nvSpPr>
          <p:spPr>
            <a:xfrm>
              <a:off x="5707170" y="2557182"/>
              <a:ext cx="2668499" cy="2668499"/>
            </a:xfrm>
            <a:prstGeom prst="ellipse">
              <a:avLst/>
            </a:prstGeom>
            <a:grp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3200"/>
            </a:p>
          </p:txBody>
        </p:sp>
      </p:grpSp>
      <p:sp>
        <p:nvSpPr>
          <p:cNvPr id="40" name="Textfeld 14">
            <a:extLst>
              <a:ext uri="{FF2B5EF4-FFF2-40B4-BE49-F238E27FC236}">
                <a16:creationId xmlns:a16="http://schemas.microsoft.com/office/drawing/2014/main" id="{E842320A-C108-4107-84CB-D48130343F4C}"/>
              </a:ext>
            </a:extLst>
          </p:cNvPr>
          <p:cNvSpPr txBox="1"/>
          <p:nvPr/>
        </p:nvSpPr>
        <p:spPr>
          <a:xfrm>
            <a:off x="5746877" y="3021524"/>
            <a:ext cx="1416518" cy="5040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1600" b="1" dirty="0">
                <a:solidFill>
                  <a:schemeClr val="bg1"/>
                </a:solidFill>
              </a:rPr>
              <a:t>Motivation</a:t>
            </a:r>
            <a:br>
              <a:rPr lang="de-DE" sz="1600" b="1" dirty="0">
                <a:solidFill>
                  <a:schemeClr val="bg1"/>
                </a:solidFill>
              </a:rPr>
            </a:br>
            <a:r>
              <a:rPr lang="de-DE" sz="1600" b="1" dirty="0">
                <a:solidFill>
                  <a:schemeClr val="bg1"/>
                </a:solidFill>
              </a:rPr>
              <a:t>achievement</a:t>
            </a:r>
          </a:p>
        </p:txBody>
      </p:sp>
      <p:sp>
        <p:nvSpPr>
          <p:cNvPr id="41" name="Pfeil nach rechts 10">
            <a:extLst>
              <a:ext uri="{FF2B5EF4-FFF2-40B4-BE49-F238E27FC236}">
                <a16:creationId xmlns:a16="http://schemas.microsoft.com/office/drawing/2014/main" id="{41799AB6-DF58-4136-B91C-94730322B55D}"/>
              </a:ext>
            </a:extLst>
          </p:cNvPr>
          <p:cNvSpPr/>
          <p:nvPr/>
        </p:nvSpPr>
        <p:spPr>
          <a:xfrm>
            <a:off x="3480611" y="31957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33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22" grpId="0">
        <p:bldAsOne/>
      </p:bldGraphic>
      <p:bldP spid="23" grpId="0" animBg="1"/>
      <p:bldP spid="24" grpId="0"/>
      <p:bldP spid="40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096981872"/>
              </p:ext>
            </p:extLst>
          </p:nvPr>
        </p:nvGraphicFramePr>
        <p:xfrm>
          <a:off x="211370" y="1310185"/>
          <a:ext cx="8595022" cy="5032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A526555E-B59F-4C72-B46F-6F17DACEFD1A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Approaches and Examples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584EBCD-11CC-4DF5-92BA-787FECBA9508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6473622" y="157559"/>
            <a:ext cx="2392566" cy="1214290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Which approaches were applied and </a:t>
            </a:r>
            <a:r>
              <a:rPr lang="en-US" sz="1200" b="1">
                <a:solidFill>
                  <a:schemeClr val="tx1"/>
                </a:solidFill>
                <a:cs typeface="Arial" panose="020B0604020202020204" pitchFamily="34" charset="0"/>
              </a:rPr>
              <a:t>how?</a:t>
            </a:r>
            <a:endParaRPr lang="en-US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92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0CBC892-841E-46DE-A266-2869E5C03D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0EC57499-A8B2-4920-AD32-11D61A2009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39CAE5B6-511D-4CAB-8FC8-5B3201A8A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5A9CC36-733E-4CA2-87D6-B295FB8B7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7816EB3-A758-44E1-9716-2B89F96A87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E9D6A19D-1C54-497A-977B-6B3FADC653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3469FE93-25D8-4F7A-AA2A-3B82B871F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FE1FEF1-AC15-44B8-9DFE-ACEDBA218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graphicEl>
                                              <a:dgm id="{4F642A6E-B068-4FB9-8633-E089EDD7E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99C237BB-700E-418B-A279-8B1AFE43D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23464EA3-B7D0-48C2-A8A8-7A60F4F939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6069B7D2-84CF-4388-8294-214EBF74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5A97C4D4-A878-443D-9798-C86BA6573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0FC285FE-E05A-4DCB-98A7-D86A684DD2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8B305C19-5E8C-42F2-8E7E-D8E4EA2DA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60683E4C-B840-43A2-B11A-DAAC446B32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0F721E2-5E34-4FDF-9250-E67690A274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graphicEl>
                                              <a:dgm id="{BCF9872A-410E-4CAE-96FB-235B0B49EA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9B63BCE3-565F-44C2-BF76-2BD44F3B00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B0EA1530-5E67-42E5-AEC1-A7BEA1027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>
                                            <p:graphicEl>
                                              <a:dgm id="{A3AF6C67-89AC-4612-87F2-C132E287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graphicEl>
                                              <a:dgm id="{42240598-6235-4F17-9158-318D2B27D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F6870673-7F8A-41AD-9291-7D1ADE8CC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DDD0EC3A-A9EE-4B57-B0D3-A2F51E6846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1188A86D-921C-4C2E-A81B-57406570C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">
                                            <p:graphicEl>
                                              <a:dgm id="{A2CA4AAF-5B78-4E80-AC43-C09EE94F4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>
                                            <p:graphicEl>
                                              <a:dgm id="{86772383-184D-4338-BBF2-9F3EE74561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7">
                                            <p:graphicEl>
                                              <a:dgm id="{DAE6A969-1DDA-40D0-B7EF-C42AB7AB4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>
                                            <p:graphicEl>
                                              <a:dgm id="{5D0BC6CE-D9E9-425F-AAB4-3FF57CE06C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7">
                                            <p:graphicEl>
                                              <a:dgm id="{3F9CB453-C704-41B6-BCA9-986D6B2D5D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E337BA27-9A33-464C-8581-51004DEE11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0D04FF0A-F00C-4832-8814-EE89B6A971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">
                                            <p:graphicEl>
                                              <a:dgm id="{D71F5526-3208-40F5-A072-1DF422AB9B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>
                                            <p:graphicEl>
                                              <a:dgm id="{32A43EAE-2E26-4351-AA49-5C9F4774C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33A640BD-4AC1-4FDC-93CB-CF800E4FF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C1263683-AB4D-45E3-89DA-C3305E226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01B35BD-662C-4143-8DCD-4EA3388960F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8" y="599998"/>
            <a:ext cx="8403728" cy="5029106"/>
          </a:xfrm>
          <a:prstGeom prst="rect">
            <a:avLst/>
          </a:prstGeom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15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6D04192-2135-46F4-8604-7A057245148D}"/>
              </a:ext>
            </a:extLst>
          </p:cNvPr>
          <p:cNvSpPr txBox="1">
            <a:spLocks/>
          </p:cNvSpPr>
          <p:nvPr/>
        </p:nvSpPr>
        <p:spPr>
          <a:xfrm>
            <a:off x="368808" y="2625953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Documentation of further and corrective Actions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FF1397-D353-4E02-A5FC-DCB4AEAF1BFE}"/>
              </a:ext>
            </a:extLst>
          </p:cNvPr>
          <p:cNvSpPr/>
          <p:nvPr/>
        </p:nvSpPr>
        <p:spPr>
          <a:xfrm>
            <a:off x="8547545" y="2624951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6613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16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9401463"/>
              </p:ext>
            </p:extLst>
          </p:nvPr>
        </p:nvGraphicFramePr>
        <p:xfrm>
          <a:off x="307444" y="1248447"/>
          <a:ext cx="8379358" cy="4511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3262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1926077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342417">
                  <a:extLst>
                    <a:ext uri="{9D8B030D-6E8A-4147-A177-3AD203B41FA5}">
                      <a16:colId xmlns:a16="http://schemas.microsoft.com/office/drawing/2014/main" val="205081749"/>
                    </a:ext>
                  </a:extLst>
                </a:gridCol>
                <a:gridCol w="1196502">
                  <a:extLst>
                    <a:ext uri="{9D8B030D-6E8A-4147-A177-3AD203B41FA5}">
                      <a16:colId xmlns:a16="http://schemas.microsoft.com/office/drawing/2014/main" val="537535945"/>
                    </a:ext>
                  </a:extLst>
                </a:gridCol>
                <a:gridCol w="1167319">
                  <a:extLst>
                    <a:ext uri="{9D8B030D-6E8A-4147-A177-3AD203B41FA5}">
                      <a16:colId xmlns:a16="http://schemas.microsoft.com/office/drawing/2014/main" val="1374770600"/>
                    </a:ext>
                  </a:extLst>
                </a:gridCol>
                <a:gridCol w="1293781">
                  <a:extLst>
                    <a:ext uri="{9D8B030D-6E8A-4147-A177-3AD203B41FA5}">
                      <a16:colId xmlns:a16="http://schemas.microsoft.com/office/drawing/2014/main" val="505045074"/>
                    </a:ext>
                  </a:extLst>
                </a:gridCol>
              </a:tblGrid>
              <a:tr h="57659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Topic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Measures</a:t>
                      </a:r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planned</a:t>
                      </a:r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in Stage 1</a:t>
                      </a: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Status </a:t>
                      </a:r>
                      <a:r>
                        <a:rPr lang="de-DE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of</a:t>
                      </a:r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de-DE" sz="1400" baseline="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realisation</a:t>
                      </a:r>
                      <a:endParaRPr lang="de-DE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Corrective</a:t>
                      </a:r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measure</a:t>
                      </a:r>
                      <a:endParaRPr lang="de-DE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Due </a:t>
                      </a:r>
                      <a:r>
                        <a:rPr lang="de-DE" sz="1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date</a:t>
                      </a:r>
                      <a:endParaRPr lang="de-DE" sz="1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Resources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611367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Context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analysis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Perform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context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analysis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until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Realised</a:t>
                      </a:r>
                      <a:r>
                        <a:rPr lang="de-DE" sz="1200" baseline="0" dirty="0"/>
                        <a:t> in September 2019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None </a:t>
                      </a:r>
                      <a:r>
                        <a:rPr lang="de-DE" sz="1200" dirty="0" err="1"/>
                        <a:t>needed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None </a:t>
                      </a:r>
                      <a:r>
                        <a:rPr lang="de-DE" sz="1200" dirty="0" err="1"/>
                        <a:t>needed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None </a:t>
                      </a:r>
                      <a:r>
                        <a:rPr lang="de-DE" sz="1200" dirty="0" err="1"/>
                        <a:t>needed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1192474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Stakeholder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Purchasing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Department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shall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identify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relevant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stakeholders</a:t>
                      </a:r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dirty="0" err="1">
                          <a:solidFill>
                            <a:schemeClr val="tx1"/>
                          </a:solidFill>
                        </a:rPr>
                        <a:t>who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affect</a:t>
                      </a:r>
                      <a:r>
                        <a:rPr lang="de-DE" sz="1200" baseline="0" dirty="0">
                          <a:solidFill>
                            <a:schemeClr val="tx1"/>
                          </a:solidFill>
                        </a:rPr>
                        <a:t> Energy </a:t>
                      </a:r>
                      <a:r>
                        <a:rPr lang="de-DE" sz="1200" baseline="0" dirty="0" err="1">
                          <a:solidFill>
                            <a:schemeClr val="tx1"/>
                          </a:solidFill>
                        </a:rPr>
                        <a:t>comsumtion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Not </a:t>
                      </a:r>
                      <a:r>
                        <a:rPr lang="de-DE" sz="1200" dirty="0" err="1"/>
                        <a:t>yet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finished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Include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articles</a:t>
                      </a:r>
                      <a:r>
                        <a:rPr lang="de-DE" sz="1200" dirty="0"/>
                        <a:t> in </a:t>
                      </a:r>
                      <a:r>
                        <a:rPr lang="de-DE" sz="1200" dirty="0" err="1"/>
                        <a:t>newsletters</a:t>
                      </a:r>
                      <a:r>
                        <a:rPr lang="de-DE" sz="1200" dirty="0"/>
                        <a:t> on a </a:t>
                      </a:r>
                      <a:r>
                        <a:rPr lang="de-DE" sz="1200" dirty="0" err="1"/>
                        <a:t>regular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basis</a:t>
                      </a:r>
                      <a:r>
                        <a:rPr lang="de-DE" sz="1200" dirty="0"/>
                        <a:t>, </a:t>
                      </a:r>
                      <a:r>
                        <a:rPr lang="de-DE" sz="1200" dirty="0" err="1"/>
                        <a:t>starting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withl</a:t>
                      </a:r>
                      <a:r>
                        <a:rPr lang="de-DE" sz="1200" dirty="0"/>
                        <a:t> Feb</a:t>
                      </a:r>
                      <a:r>
                        <a:rPr lang="de-DE" sz="1200" baseline="0" dirty="0"/>
                        <a:t> 2020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Mrz</a:t>
                      </a:r>
                      <a:r>
                        <a:rPr lang="de-DE" sz="1200" dirty="0"/>
                        <a:t> 2020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Provide</a:t>
                      </a:r>
                      <a:r>
                        <a:rPr lang="de-DE" sz="1200" dirty="0"/>
                        <a:t> 2 Days </a:t>
                      </a:r>
                      <a:r>
                        <a:rPr lang="de-DE" sz="1200" dirty="0" err="1"/>
                        <a:t>more</a:t>
                      </a:r>
                      <a:r>
                        <a:rPr lang="de-DE" sz="1200" dirty="0"/>
                        <a:t> time per Newsletter </a:t>
                      </a:r>
                      <a:r>
                        <a:rPr lang="de-DE" sz="1200" dirty="0" err="1"/>
                        <a:t>for</a:t>
                      </a:r>
                      <a:r>
                        <a:rPr lang="de-DE" sz="1200" dirty="0"/>
                        <a:t> Mr. Schmidt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baseline="0" dirty="0" err="1"/>
                        <a:t>from</a:t>
                      </a:r>
                      <a:r>
                        <a:rPr lang="de-DE" sz="1200" baseline="0" dirty="0"/>
                        <a:t> </a:t>
                      </a:r>
                      <a:r>
                        <a:rPr lang="de-DE" sz="1200" dirty="0"/>
                        <a:t>Marketing</a:t>
                      </a:r>
                      <a:r>
                        <a:rPr lang="de-DE" sz="1200" baseline="0" dirty="0"/>
                        <a:t> Department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436691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Risks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and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opportunities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Allocation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of</a:t>
                      </a:r>
                      <a:r>
                        <a:rPr lang="de-DE" sz="1200" dirty="0"/>
                        <a:t> </a:t>
                      </a:r>
                      <a:r>
                        <a:rPr lang="de-DE" sz="1200" dirty="0" err="1"/>
                        <a:t>roles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Training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349353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Communication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576599"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9" name="Titel 1">
            <a:extLst>
              <a:ext uri="{FF2B5EF4-FFF2-40B4-BE49-F238E27FC236}">
                <a16:creationId xmlns:a16="http://schemas.microsoft.com/office/drawing/2014/main" id="{EE9763CC-7CBE-4310-AAB7-670973E7249E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Overall Corrective and Further Actions (Example)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52790B7-FE76-42A2-A93A-130A9A07AF60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Wolkenförmige Legende 7"/>
          <p:cNvSpPr/>
          <p:nvPr/>
        </p:nvSpPr>
        <p:spPr>
          <a:xfrm>
            <a:off x="6443990" y="644180"/>
            <a:ext cx="2392566" cy="1214290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Define corrective actions where necessary</a:t>
            </a:r>
          </a:p>
        </p:txBody>
      </p:sp>
    </p:spTree>
    <p:extLst>
      <p:ext uri="{BB962C8B-B14F-4D97-AF65-F5344CB8AC3E}">
        <p14:creationId xmlns:p14="http://schemas.microsoft.com/office/powerpoint/2010/main" val="3432057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riángulo isósceles 17">
            <a:extLst>
              <a:ext uri="{FF2B5EF4-FFF2-40B4-BE49-F238E27FC236}">
                <a16:creationId xmlns:a16="http://schemas.microsoft.com/office/drawing/2014/main" id="{03BC96CC-144E-44D1-A21C-7A9D184C2E44}"/>
              </a:ext>
            </a:extLst>
          </p:cNvPr>
          <p:cNvSpPr/>
          <p:nvPr/>
        </p:nvSpPr>
        <p:spPr>
          <a:xfrm rot="5400000">
            <a:off x="-1510290" y="3580394"/>
            <a:ext cx="3949700" cy="929120"/>
          </a:xfrm>
          <a:prstGeom prst="triangle">
            <a:avLst>
              <a:gd name="adj" fmla="val 57958"/>
            </a:avLst>
          </a:prstGeom>
          <a:solidFill>
            <a:srgbClr val="C6F2C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Paralelogramo 9">
            <a:extLst>
              <a:ext uri="{FF2B5EF4-FFF2-40B4-BE49-F238E27FC236}">
                <a16:creationId xmlns:a16="http://schemas.microsoft.com/office/drawing/2014/main" id="{1A6A0B7E-2DA0-4F21-88BE-0A6E2223918C}"/>
              </a:ext>
            </a:extLst>
          </p:cNvPr>
          <p:cNvSpPr/>
          <p:nvPr/>
        </p:nvSpPr>
        <p:spPr>
          <a:xfrm rot="18000000">
            <a:off x="-1403613" y="1086454"/>
            <a:ext cx="9761271" cy="2229056"/>
          </a:xfrm>
          <a:prstGeom prst="parallelogram">
            <a:avLst>
              <a:gd name="adj" fmla="val 77741"/>
            </a:avLst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Paralelogramo 7">
            <a:extLst>
              <a:ext uri="{FF2B5EF4-FFF2-40B4-BE49-F238E27FC236}">
                <a16:creationId xmlns:a16="http://schemas.microsoft.com/office/drawing/2014/main" id="{714FAA7F-3B6D-42CC-8FF0-E0E188A57B63}"/>
              </a:ext>
            </a:extLst>
          </p:cNvPr>
          <p:cNvSpPr/>
          <p:nvPr/>
        </p:nvSpPr>
        <p:spPr>
          <a:xfrm rot="17925076" flipH="1">
            <a:off x="909952" y="1844330"/>
            <a:ext cx="9662986" cy="3229192"/>
          </a:xfrm>
          <a:prstGeom prst="parallelogram">
            <a:avLst>
              <a:gd name="adj" fmla="val 41048"/>
            </a:avLst>
          </a:prstGeom>
          <a:solidFill>
            <a:srgbClr val="88E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Paralelogramo 2">
            <a:extLst>
              <a:ext uri="{FF2B5EF4-FFF2-40B4-BE49-F238E27FC236}">
                <a16:creationId xmlns:a16="http://schemas.microsoft.com/office/drawing/2014/main" id="{B33A711C-71B7-4E63-9D3E-67DCCB556F9B}"/>
              </a:ext>
            </a:extLst>
          </p:cNvPr>
          <p:cNvSpPr/>
          <p:nvPr/>
        </p:nvSpPr>
        <p:spPr>
          <a:xfrm rot="2718216">
            <a:off x="-2133441" y="2619917"/>
            <a:ext cx="11251879" cy="1592768"/>
          </a:xfrm>
          <a:prstGeom prst="parallelogram">
            <a:avLst>
              <a:gd name="adj" fmla="val 9819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8EA922D2-E6D2-4989-9A0C-73512C0AF37B}"/>
              </a:ext>
            </a:extLst>
          </p:cNvPr>
          <p:cNvCxnSpPr>
            <a:cxnSpLocks/>
          </p:cNvCxnSpPr>
          <p:nvPr/>
        </p:nvCxnSpPr>
        <p:spPr>
          <a:xfrm flipH="1" flipV="1">
            <a:off x="0" y="2070100"/>
            <a:ext cx="2001916" cy="4914902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A6495D4D-19AE-4D23-9516-38C3C622BD06}"/>
              </a:ext>
            </a:extLst>
          </p:cNvPr>
          <p:cNvCxnSpPr>
            <a:cxnSpLocks/>
          </p:cNvCxnSpPr>
          <p:nvPr/>
        </p:nvCxnSpPr>
        <p:spPr>
          <a:xfrm flipV="1">
            <a:off x="5553075" y="0"/>
            <a:ext cx="3927900" cy="7153276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2982A145-4A24-473F-90CA-74FA44BA0DC5}"/>
              </a:ext>
            </a:extLst>
          </p:cNvPr>
          <p:cNvCxnSpPr>
            <a:cxnSpLocks/>
          </p:cNvCxnSpPr>
          <p:nvPr/>
        </p:nvCxnSpPr>
        <p:spPr>
          <a:xfrm flipV="1">
            <a:off x="2023670" y="-266700"/>
            <a:ext cx="3901892" cy="7153275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llipse 1"/>
          <p:cNvSpPr/>
          <p:nvPr/>
        </p:nvSpPr>
        <p:spPr>
          <a:xfrm>
            <a:off x="2510569" y="1376499"/>
            <a:ext cx="4105002" cy="4105002"/>
          </a:xfrm>
          <a:prstGeom prst="ellipse">
            <a:avLst/>
          </a:prstGeom>
          <a:solidFill>
            <a:srgbClr val="FAFAFA">
              <a:alpha val="8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713232"/>
            <a:endParaRPr lang="de-DE" sz="1404" kern="0">
              <a:solidFill>
                <a:srgbClr val="34719E"/>
              </a:solidFill>
              <a:latin typeface="Arial"/>
            </a:endParaRPr>
          </a:p>
        </p:txBody>
      </p:sp>
      <p:sp>
        <p:nvSpPr>
          <p:cNvPr id="7" name="TextBox 23"/>
          <p:cNvSpPr txBox="1"/>
          <p:nvPr/>
        </p:nvSpPr>
        <p:spPr>
          <a:xfrm>
            <a:off x="2915813" y="3753036"/>
            <a:ext cx="33123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cap="all">
                <a:solidFill>
                  <a:schemeClr val="accent1"/>
                </a:solidFill>
                <a:latin typeface="+mj-lt"/>
                <a:ea typeface="Lato Light" panose="020F0502020204030203" pitchFamily="34" charset="0"/>
                <a:cs typeface="Lato Light" panose="020F0502020204030203" pitchFamily="34" charset="0"/>
              </a:rPr>
              <a:t>Towards a sustainable agro-food industry. Capacity building programmes in energy efficiency.</a:t>
            </a:r>
            <a:endParaRPr lang="en-GB" sz="1100" b="1" cap="all">
              <a:solidFill>
                <a:schemeClr val="accent1"/>
              </a:solidFill>
              <a:latin typeface="+mj-lt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6898" y="2646850"/>
            <a:ext cx="2472345" cy="59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DCA113B-56F1-4F43-92C5-0B60BA529B5B}"/>
              </a:ext>
            </a:extLst>
          </p:cNvPr>
          <p:cNvCxnSpPr>
            <a:cxnSpLocks/>
          </p:cNvCxnSpPr>
          <p:nvPr/>
        </p:nvCxnSpPr>
        <p:spPr>
          <a:xfrm flipV="1">
            <a:off x="-170725" y="-857249"/>
            <a:ext cx="4109594" cy="7134224"/>
          </a:xfrm>
          <a:prstGeom prst="line">
            <a:avLst/>
          </a:prstGeom>
          <a:ln w="12700">
            <a:solidFill>
              <a:srgbClr val="20929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44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2</a:t>
            </a:fld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7681727"/>
              </p:ext>
            </p:extLst>
          </p:nvPr>
        </p:nvGraphicFramePr>
        <p:xfrm>
          <a:off x="307445" y="1248447"/>
          <a:ext cx="8423277" cy="4670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641">
                  <a:extLst>
                    <a:ext uri="{9D8B030D-6E8A-4147-A177-3AD203B41FA5}">
                      <a16:colId xmlns:a16="http://schemas.microsoft.com/office/drawing/2014/main" val="24707267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1686671244"/>
                    </a:ext>
                  </a:extLst>
                </a:gridCol>
                <a:gridCol w="1538542">
                  <a:extLst>
                    <a:ext uri="{9D8B030D-6E8A-4147-A177-3AD203B41FA5}">
                      <a16:colId xmlns:a16="http://schemas.microsoft.com/office/drawing/2014/main" val="904452128"/>
                    </a:ext>
                  </a:extLst>
                </a:gridCol>
                <a:gridCol w="1011677">
                  <a:extLst>
                    <a:ext uri="{9D8B030D-6E8A-4147-A177-3AD203B41FA5}">
                      <a16:colId xmlns:a16="http://schemas.microsoft.com/office/drawing/2014/main" val="3362519924"/>
                    </a:ext>
                  </a:extLst>
                </a:gridCol>
                <a:gridCol w="1892177">
                  <a:extLst>
                    <a:ext uri="{9D8B030D-6E8A-4147-A177-3AD203B41FA5}">
                      <a16:colId xmlns:a16="http://schemas.microsoft.com/office/drawing/2014/main" val="52416013"/>
                    </a:ext>
                  </a:extLst>
                </a:gridCol>
              </a:tblGrid>
              <a:tr h="687588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Topic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Identified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GAP in  Stage 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Measures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Stage 1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Due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date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Resources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allocated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590561"/>
                  </a:ext>
                </a:extLst>
              </a:tr>
              <a:tr h="108868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overview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over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influences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on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performance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outside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Perform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context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until</a:t>
                      </a:r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3rd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September 2019</a:t>
                      </a:r>
                    </a:p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Energy Manager, Legal Department (Workshop)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587862"/>
                  </a:ext>
                </a:extLst>
              </a:tr>
              <a:tr h="111733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Stakeholder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map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Stakeholders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inside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outside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company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with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their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interests</a:t>
                      </a:r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Marketing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shall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identify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analyse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relevant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stakeholders</a:t>
                      </a:r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5th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October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2019</a:t>
                      </a:r>
                    </a:p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Purchasement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Energy Manager (Workshop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422440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Risks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opportunities</a:t>
                      </a:r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674521"/>
                  </a:ext>
                </a:extLst>
              </a:tr>
              <a:tr h="2913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Allocation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roles</a:t>
                      </a:r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857094"/>
                  </a:ext>
                </a:extLst>
              </a:tr>
              <a:tr h="30173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Training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3143994"/>
                  </a:ext>
                </a:extLst>
              </a:tr>
              <a:tr h="28649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Communication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409996"/>
                  </a:ext>
                </a:extLst>
              </a:tr>
              <a:tr h="56742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de-DE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924026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3E19B92E-2534-47AC-9333-ED596DC2228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Wrap up: Overall GAP Analysis from Stage 1 (Example)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D1295D3-33FF-4EA1-B268-FBD6322A101E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28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3</a:t>
            </a:fld>
            <a:endParaRPr lang="de-DE"/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F8327B05-DF67-44DB-9604-3B96C5AD5F7F}"/>
              </a:ext>
            </a:extLst>
          </p:cNvPr>
          <p:cNvSpPr/>
          <p:nvPr/>
        </p:nvSpPr>
        <p:spPr>
          <a:xfrm>
            <a:off x="1487715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marL="0" lvl="0" indent="0" algn="ctr" defTabSz="4889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1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Context</a:t>
            </a:r>
            <a:r>
              <a:rPr lang="de-DE" sz="11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&amp; </a:t>
            </a:r>
            <a:r>
              <a:rPr lang="de-DE" sz="11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stakeholder</a:t>
            </a:r>
            <a:r>
              <a:rPr lang="de-DE" sz="11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analysis</a:t>
            </a:r>
            <a:endPara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555840C8-96F0-4FBA-BB11-87C42D14DAE0}"/>
              </a:ext>
            </a:extLst>
          </p:cNvPr>
          <p:cNvSpPr/>
          <p:nvPr/>
        </p:nvSpPr>
        <p:spPr>
          <a:xfrm>
            <a:off x="3389408" y="1965758"/>
            <a:ext cx="350555" cy="430611"/>
          </a:xfrm>
          <a:custGeom>
            <a:avLst/>
            <a:gdLst>
              <a:gd name="connsiteX0" fmla="*/ 0 w 350555"/>
              <a:gd name="connsiteY0" fmla="*/ 86122 h 430611"/>
              <a:gd name="connsiteX1" fmla="*/ 175278 w 350555"/>
              <a:gd name="connsiteY1" fmla="*/ 86122 h 430611"/>
              <a:gd name="connsiteX2" fmla="*/ 175278 w 350555"/>
              <a:gd name="connsiteY2" fmla="*/ 0 h 430611"/>
              <a:gd name="connsiteX3" fmla="*/ 350555 w 350555"/>
              <a:gd name="connsiteY3" fmla="*/ 215306 h 430611"/>
              <a:gd name="connsiteX4" fmla="*/ 175278 w 350555"/>
              <a:gd name="connsiteY4" fmla="*/ 430611 h 430611"/>
              <a:gd name="connsiteX5" fmla="*/ 175278 w 350555"/>
              <a:gd name="connsiteY5" fmla="*/ 344489 h 430611"/>
              <a:gd name="connsiteX6" fmla="*/ 0 w 350555"/>
              <a:gd name="connsiteY6" fmla="*/ 344489 h 430611"/>
              <a:gd name="connsiteX7" fmla="*/ 0 w 350555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55" h="430611">
                <a:moveTo>
                  <a:pt x="0" y="86122"/>
                </a:moveTo>
                <a:lnTo>
                  <a:pt x="175278" y="86122"/>
                </a:lnTo>
                <a:lnTo>
                  <a:pt x="175278" y="0"/>
                </a:lnTo>
                <a:lnTo>
                  <a:pt x="350555" y="215306"/>
                </a:lnTo>
                <a:lnTo>
                  <a:pt x="175278" y="430611"/>
                </a:lnTo>
                <a:lnTo>
                  <a:pt x="175278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7793C4F-2378-45E8-85D7-C20D3EE98093}"/>
              </a:ext>
            </a:extLst>
          </p:cNvPr>
          <p:cNvSpPr/>
          <p:nvPr/>
        </p:nvSpPr>
        <p:spPr>
          <a:xfrm>
            <a:off x="3885477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Risk</a:t>
            </a: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de-DE" sz="11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&amp; Opportunities</a:t>
            </a:r>
            <a:endParaRPr lang="de-DE" sz="11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Determination</a:t>
            </a:r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50A423F2-730A-494E-BA19-3F65D86FDCD8}"/>
              </a:ext>
            </a:extLst>
          </p:cNvPr>
          <p:cNvSpPr/>
          <p:nvPr/>
        </p:nvSpPr>
        <p:spPr>
          <a:xfrm>
            <a:off x="5795447" y="1965758"/>
            <a:ext cx="368103" cy="430611"/>
          </a:xfrm>
          <a:custGeom>
            <a:avLst/>
            <a:gdLst>
              <a:gd name="connsiteX0" fmla="*/ 0 w 368103"/>
              <a:gd name="connsiteY0" fmla="*/ 86122 h 430611"/>
              <a:gd name="connsiteX1" fmla="*/ 184052 w 368103"/>
              <a:gd name="connsiteY1" fmla="*/ 86122 h 430611"/>
              <a:gd name="connsiteX2" fmla="*/ 184052 w 368103"/>
              <a:gd name="connsiteY2" fmla="*/ 0 h 430611"/>
              <a:gd name="connsiteX3" fmla="*/ 368103 w 368103"/>
              <a:gd name="connsiteY3" fmla="*/ 215306 h 430611"/>
              <a:gd name="connsiteX4" fmla="*/ 184052 w 368103"/>
              <a:gd name="connsiteY4" fmla="*/ 430611 h 430611"/>
              <a:gd name="connsiteX5" fmla="*/ 184052 w 368103"/>
              <a:gd name="connsiteY5" fmla="*/ 344489 h 430611"/>
              <a:gd name="connsiteX6" fmla="*/ 0 w 368103"/>
              <a:gd name="connsiteY6" fmla="*/ 344489 h 430611"/>
              <a:gd name="connsiteX7" fmla="*/ 0 w 368103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103" h="430611">
                <a:moveTo>
                  <a:pt x="0" y="86122"/>
                </a:moveTo>
                <a:lnTo>
                  <a:pt x="184052" y="86122"/>
                </a:lnTo>
                <a:lnTo>
                  <a:pt x="184052" y="0"/>
                </a:lnTo>
                <a:lnTo>
                  <a:pt x="368103" y="215306"/>
                </a:lnTo>
                <a:lnTo>
                  <a:pt x="184052" y="430611"/>
                </a:lnTo>
                <a:lnTo>
                  <a:pt x="184052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515D1133-E605-4E8B-B4C9-972B1E8EE9EA}"/>
              </a:ext>
            </a:extLst>
          </p:cNvPr>
          <p:cNvSpPr/>
          <p:nvPr/>
        </p:nvSpPr>
        <p:spPr>
          <a:xfrm>
            <a:off x="6316348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Identifying measures from Opportunities </a:t>
            </a:r>
            <a:r>
              <a:rPr lang="en-US" sz="11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&amp; Risks</a:t>
            </a:r>
            <a:endParaRPr lang="de-DE" sz="11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1262202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-88108" y="1580787"/>
            <a:ext cx="165751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-113979" y="3583695"/>
            <a:ext cx="18136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</a:p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sp>
        <p:nvSpPr>
          <p:cNvPr id="11" name="Pfeil nach rechts 10"/>
          <p:cNvSpPr/>
          <p:nvPr/>
        </p:nvSpPr>
        <p:spPr>
          <a:xfrm rot="16200000">
            <a:off x="475782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feil nach rechts 11"/>
          <p:cNvSpPr/>
          <p:nvPr/>
        </p:nvSpPr>
        <p:spPr>
          <a:xfrm rot="5400000">
            <a:off x="475782" y="2947621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231355" y="1295797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231355" y="2709785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 err="1">
                <a:solidFill>
                  <a:schemeClr val="accent1"/>
                </a:solidFill>
              </a:rPr>
              <a:t>Tactical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Planning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 rot="16200000">
            <a:off x="6354521" y="3822026"/>
            <a:ext cx="4272227" cy="3732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de-DE"/>
            </a:defPPr>
            <a:lvl1pPr>
              <a:spcBef>
                <a:spcPts val="576"/>
              </a:spcBef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 dirty="0"/>
              <a:t>Quelle: Eigene Darstellung basierend auf DIN ISO 50001:2018, Bild A.2</a:t>
            </a:r>
          </a:p>
        </p:txBody>
      </p:sp>
      <p:cxnSp>
        <p:nvCxnSpPr>
          <p:cNvPr id="18" name="Gerade Verbindung 13"/>
          <p:cNvCxnSpPr/>
          <p:nvPr/>
        </p:nvCxnSpPr>
        <p:spPr>
          <a:xfrm>
            <a:off x="5927728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feil nach unten 18"/>
          <p:cNvSpPr/>
          <p:nvPr/>
        </p:nvSpPr>
        <p:spPr>
          <a:xfrm>
            <a:off x="4499048" y="3391808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Pfeil nach unten 19"/>
          <p:cNvSpPr/>
          <p:nvPr/>
        </p:nvSpPr>
        <p:spPr>
          <a:xfrm>
            <a:off x="4518904" y="5154176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CA609A45-2815-4DFA-B9C1-5F16DEFEC971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Wrap up: 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F6083D0-0363-42D5-B60B-67174F54B0E1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E78FAC2-B875-497B-805B-0168D5C9180F}"/>
              </a:ext>
            </a:extLst>
          </p:cNvPr>
          <p:cNvSpPr/>
          <p:nvPr/>
        </p:nvSpPr>
        <p:spPr>
          <a:xfrm>
            <a:off x="1131059" y="847432"/>
            <a:ext cx="7114795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Flecha: cheurón 24">
            <a:extLst>
              <a:ext uri="{FF2B5EF4-FFF2-40B4-BE49-F238E27FC236}">
                <a16:creationId xmlns:a16="http://schemas.microsoft.com/office/drawing/2014/main" id="{6A288A65-FBFF-4782-B1C5-67775BD30AD9}"/>
              </a:ext>
            </a:extLst>
          </p:cNvPr>
          <p:cNvSpPr/>
          <p:nvPr/>
        </p:nvSpPr>
        <p:spPr>
          <a:xfrm>
            <a:off x="3501320" y="848015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6" name="Flecha: cheurón 25">
            <a:extLst>
              <a:ext uri="{FF2B5EF4-FFF2-40B4-BE49-F238E27FC236}">
                <a16:creationId xmlns:a16="http://schemas.microsoft.com/office/drawing/2014/main" id="{9906C638-8BAE-4E76-BAB0-C513AF28CF4B}"/>
              </a:ext>
            </a:extLst>
          </p:cNvPr>
          <p:cNvSpPr/>
          <p:nvPr/>
        </p:nvSpPr>
        <p:spPr>
          <a:xfrm>
            <a:off x="5637884" y="849290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7728820E-264B-4CA5-A14F-65437A6D20E5}"/>
              </a:ext>
            </a:extLst>
          </p:cNvPr>
          <p:cNvSpPr txBox="1"/>
          <p:nvPr/>
        </p:nvSpPr>
        <p:spPr>
          <a:xfrm>
            <a:off x="1112067" y="893402"/>
            <a:ext cx="238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Input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CDDD6EB-C8A9-490C-B2DF-9E52BAC0D1BE}"/>
              </a:ext>
            </a:extLst>
          </p:cNvPr>
          <p:cNvSpPr txBox="1"/>
          <p:nvPr/>
        </p:nvSpPr>
        <p:spPr>
          <a:xfrm>
            <a:off x="3908431" y="893402"/>
            <a:ext cx="172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CCD8926-6CEB-4776-80A9-D35F48CAC43C}"/>
              </a:ext>
            </a:extLst>
          </p:cNvPr>
          <p:cNvSpPr txBox="1"/>
          <p:nvPr/>
        </p:nvSpPr>
        <p:spPr>
          <a:xfrm>
            <a:off x="6044994" y="893402"/>
            <a:ext cx="225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2A78B7AD-7184-44A1-A480-5251CE756DDA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37" name="Rectángulo: esquinas redondeadas 36">
              <a:extLst>
                <a:ext uri="{FF2B5EF4-FFF2-40B4-BE49-F238E27FC236}">
                  <a16:creationId xmlns:a16="http://schemas.microsoft.com/office/drawing/2014/main" id="{3BDC04C5-416A-486C-8339-5485EFAAF2A4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8" name="Grupo 37">
              <a:extLst>
                <a:ext uri="{FF2B5EF4-FFF2-40B4-BE49-F238E27FC236}">
                  <a16:creationId xmlns:a16="http://schemas.microsoft.com/office/drawing/2014/main" id="{F76AFA73-0DE8-4F6A-A503-3578347D1DAF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48" name="Rectángulo: esquinas redondeadas 47">
                <a:extLst>
                  <a:ext uri="{FF2B5EF4-FFF2-40B4-BE49-F238E27FC236}">
                    <a16:creationId xmlns:a16="http://schemas.microsoft.com/office/drawing/2014/main" id="{5FDC151D-B6B2-4610-9694-BE9C613859D3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9" name="Triángulo isósceles 48">
                <a:extLst>
                  <a:ext uri="{FF2B5EF4-FFF2-40B4-BE49-F238E27FC236}">
                    <a16:creationId xmlns:a16="http://schemas.microsoft.com/office/drawing/2014/main" id="{B4AD5770-8858-4CDC-A693-29AF70AD0CB9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0" name="Triángulo isósceles 49">
                <a:extLst>
                  <a:ext uri="{FF2B5EF4-FFF2-40B4-BE49-F238E27FC236}">
                    <a16:creationId xmlns:a16="http://schemas.microsoft.com/office/drawing/2014/main" id="{034A173B-8740-459C-844A-770D51972360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F87223A5-ECAA-4815-83A3-B6ED5030BDAA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45" name="Rectángulo: esquinas redondeadas 44">
                <a:extLst>
                  <a:ext uri="{FF2B5EF4-FFF2-40B4-BE49-F238E27FC236}">
                    <a16:creationId xmlns:a16="http://schemas.microsoft.com/office/drawing/2014/main" id="{1AA42B9B-8096-4B12-9D76-A2F90C7EB998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6" name="Triángulo isósceles 45">
                <a:extLst>
                  <a:ext uri="{FF2B5EF4-FFF2-40B4-BE49-F238E27FC236}">
                    <a16:creationId xmlns:a16="http://schemas.microsoft.com/office/drawing/2014/main" id="{8EF7928C-ED82-4640-AF8A-86253028C67E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47" name="Triángulo isósceles 46">
                <a:extLst>
                  <a:ext uri="{FF2B5EF4-FFF2-40B4-BE49-F238E27FC236}">
                    <a16:creationId xmlns:a16="http://schemas.microsoft.com/office/drawing/2014/main" id="{6C78FFDB-1546-405D-8544-39682BB4C778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174D0196-5136-4D8A-975D-3F2DFF7B4EAD}"/>
                </a:ext>
              </a:extLst>
            </p:cNvPr>
            <p:cNvSpPr/>
            <p:nvPr/>
          </p:nvSpPr>
          <p:spPr>
            <a:xfrm>
              <a:off x="1249415" y="391991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11F83D20-C5F0-4B49-B14E-7D13D5EEBBD3}"/>
                </a:ext>
              </a:extLst>
            </p:cNvPr>
            <p:cNvSpPr/>
            <p:nvPr/>
          </p:nvSpPr>
          <p:spPr>
            <a:xfrm>
              <a:off x="3697988" y="3646304"/>
              <a:ext cx="2254381" cy="1954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measures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Pfeil nach unten 18">
              <a:extLst>
                <a:ext uri="{FF2B5EF4-FFF2-40B4-BE49-F238E27FC236}">
                  <a16:creationId xmlns:a16="http://schemas.microsoft.com/office/drawing/2014/main" id="{57E416C0-D494-4714-8B39-7BE3723F8776}"/>
                </a:ext>
              </a:extLst>
            </p:cNvPr>
            <p:cNvSpPr/>
            <p:nvPr/>
          </p:nvSpPr>
          <p:spPr>
            <a:xfrm>
              <a:off x="4501618" y="3967625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Pfeil nach unten 19">
              <a:extLst>
                <a:ext uri="{FF2B5EF4-FFF2-40B4-BE49-F238E27FC236}">
                  <a16:creationId xmlns:a16="http://schemas.microsoft.com/office/drawing/2014/main" id="{6223B004-A4F8-4A60-B418-D1CB877B6935}"/>
                </a:ext>
              </a:extLst>
            </p:cNvPr>
            <p:cNvSpPr/>
            <p:nvPr/>
          </p:nvSpPr>
          <p:spPr>
            <a:xfrm>
              <a:off x="4501618" y="4927461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A8D1A94C-0120-4C91-9796-07E1AF0FDACA}"/>
                </a:ext>
              </a:extLst>
            </p:cNvPr>
            <p:cNvSpPr/>
            <p:nvPr/>
          </p:nvSpPr>
          <p:spPr>
            <a:xfrm>
              <a:off x="6032735" y="3524857"/>
              <a:ext cx="2046874" cy="2211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2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 animBg="1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4</a:t>
            </a:fld>
            <a:endParaRPr lang="de-DE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D28D2CF2-8F92-4EE4-B4F0-BDA54AB31050}"/>
              </a:ext>
            </a:extLst>
          </p:cNvPr>
          <p:cNvSpPr/>
          <p:nvPr/>
        </p:nvSpPr>
        <p:spPr>
          <a:xfrm>
            <a:off x="6023696" y="1573326"/>
            <a:ext cx="2554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Context </a:t>
            </a:r>
            <a:r>
              <a:rPr lang="es-E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14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organization</a:t>
            </a:r>
            <a:endParaRPr lang="es-ES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9C728B3-BFCE-4E1A-8D70-EE46986ED3E7}"/>
              </a:ext>
            </a:extLst>
          </p:cNvPr>
          <p:cNvSpPr/>
          <p:nvPr/>
        </p:nvSpPr>
        <p:spPr>
          <a:xfrm>
            <a:off x="5917971" y="1966649"/>
            <a:ext cx="28545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Scope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  <a:r>
              <a:rPr lang="es-ES" sz="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9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endParaRPr lang="es-ES" sz="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ABFDE9AA-5ADC-4A04-8EBE-C96559D903AD}"/>
              </a:ext>
            </a:extLst>
          </p:cNvPr>
          <p:cNvSpPr/>
          <p:nvPr/>
        </p:nvSpPr>
        <p:spPr>
          <a:xfrm>
            <a:off x="5829300" y="2228259"/>
            <a:ext cx="2943236" cy="2744240"/>
          </a:xfrm>
          <a:prstGeom prst="roundRect">
            <a:avLst/>
          </a:prstGeom>
          <a:noFill/>
          <a:ln w="9525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1DB3C4D-C298-4E53-9E6F-987550B8F678}"/>
              </a:ext>
            </a:extLst>
          </p:cNvPr>
          <p:cNvSpPr/>
          <p:nvPr/>
        </p:nvSpPr>
        <p:spPr>
          <a:xfrm>
            <a:off x="5719345" y="2322259"/>
            <a:ext cx="990715" cy="307777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Internal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external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issues</a:t>
            </a:r>
            <a:endParaRPr lang="es-E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BC5C5AC-BEF3-479A-AED3-A8771EFA8F4B}"/>
              </a:ext>
            </a:extLst>
          </p:cNvPr>
          <p:cNvSpPr/>
          <p:nvPr/>
        </p:nvSpPr>
        <p:spPr>
          <a:xfrm>
            <a:off x="8068976" y="2306011"/>
            <a:ext cx="866059" cy="41549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Needs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expectations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interested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parties</a:t>
            </a:r>
            <a:endParaRPr lang="es-E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2AD305F-3C5E-461E-BFFE-0C69D60BE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636" y="2137741"/>
            <a:ext cx="2854565" cy="2962285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838574CC-34CB-43DE-B0C1-37A13805E282}"/>
              </a:ext>
            </a:extLst>
          </p:cNvPr>
          <p:cNvSpPr/>
          <p:nvPr/>
        </p:nvSpPr>
        <p:spPr>
          <a:xfrm>
            <a:off x="6788974" y="4956041"/>
            <a:ext cx="1023886" cy="415498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Intended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outcomes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of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the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energy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  <a:r>
              <a:rPr lang="es-ES" sz="7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7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system</a:t>
            </a:r>
            <a:endParaRPr lang="es-E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Inhaltsplatzhalter 2">
            <a:extLst>
              <a:ext uri="{FF2B5EF4-FFF2-40B4-BE49-F238E27FC236}">
                <a16:creationId xmlns:a16="http://schemas.microsoft.com/office/drawing/2014/main" id="{9B5A8C9E-3D8C-4042-8B08-38A57E81EE24}"/>
              </a:ext>
            </a:extLst>
          </p:cNvPr>
          <p:cNvSpPr txBox="1">
            <a:spLocks/>
          </p:cNvSpPr>
          <p:nvPr/>
        </p:nvSpPr>
        <p:spPr>
          <a:xfrm>
            <a:off x="457200" y="1268760"/>
            <a:ext cx="5311832" cy="4102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900" b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>
                <a:solidFill>
                  <a:srgbClr val="22B88B"/>
                </a:solidFill>
              </a:rPr>
              <a:t>Context and Stakeholder Analysis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internal &amp; external topics that have an influence on the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the energy related performances (environment / context analysis)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interested parties with influence on energy related performances and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Determine relevant requirements and expectations of the parties and how to deal with the points identified </a:t>
            </a:r>
          </a:p>
          <a:p>
            <a:endParaRPr lang="de-DE" dirty="0"/>
          </a:p>
          <a:p>
            <a:r>
              <a:rPr lang="en-US" sz="1800" dirty="0">
                <a:solidFill>
                  <a:srgbClr val="22B88B"/>
                </a:solidFill>
              </a:rPr>
              <a:t> Expected Documentation 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Context analysis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Stakeholder analysis (topics, parties, requirements), possibly as part of the context analysis</a:t>
            </a:r>
          </a:p>
        </p:txBody>
      </p:sp>
      <p:grpSp>
        <p:nvGrpSpPr>
          <p:cNvPr id="40" name="Gruppieren 23">
            <a:extLst>
              <a:ext uri="{FF2B5EF4-FFF2-40B4-BE49-F238E27FC236}">
                <a16:creationId xmlns:a16="http://schemas.microsoft.com/office/drawing/2014/main" id="{34AF4765-08E8-4EAF-BEB7-FE8D83BE2967}"/>
              </a:ext>
            </a:extLst>
          </p:cNvPr>
          <p:cNvGrpSpPr/>
          <p:nvPr/>
        </p:nvGrpSpPr>
        <p:grpSpPr>
          <a:xfrm>
            <a:off x="105686" y="1311321"/>
            <a:ext cx="313276" cy="231481"/>
            <a:chOff x="-3204864" y="2348880"/>
            <a:chExt cx="936104" cy="576064"/>
          </a:xfrm>
        </p:grpSpPr>
        <p:sp>
          <p:nvSpPr>
            <p:cNvPr id="41" name="Rechteckige Legende 24">
              <a:extLst>
                <a:ext uri="{FF2B5EF4-FFF2-40B4-BE49-F238E27FC236}">
                  <a16:creationId xmlns:a16="http://schemas.microsoft.com/office/drawing/2014/main" id="{39597A84-8D77-4B03-A8D0-45A59DE2A3EA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42" name="Gerade Verbindung 25">
              <a:extLst>
                <a:ext uri="{FF2B5EF4-FFF2-40B4-BE49-F238E27FC236}">
                  <a16:creationId xmlns:a16="http://schemas.microsoft.com/office/drawing/2014/main" id="{4EE1E2D5-3A1E-4036-80D7-646A4849E3DF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26">
              <a:extLst>
                <a:ext uri="{FF2B5EF4-FFF2-40B4-BE49-F238E27FC236}">
                  <a16:creationId xmlns:a16="http://schemas.microsoft.com/office/drawing/2014/main" id="{928D31EB-4C21-41D1-8DBF-0553EC916C94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 Verbindung 27">
              <a:extLst>
                <a:ext uri="{FF2B5EF4-FFF2-40B4-BE49-F238E27FC236}">
                  <a16:creationId xmlns:a16="http://schemas.microsoft.com/office/drawing/2014/main" id="{B67953F4-9950-4CD1-9932-87BF8193B4C2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o 44">
            <a:extLst>
              <a:ext uri="{FF2B5EF4-FFF2-40B4-BE49-F238E27FC236}">
                <a16:creationId xmlns:a16="http://schemas.microsoft.com/office/drawing/2014/main" id="{AA373808-E578-409F-A357-312DF017B304}"/>
              </a:ext>
            </a:extLst>
          </p:cNvPr>
          <p:cNvGrpSpPr/>
          <p:nvPr/>
        </p:nvGrpSpPr>
        <p:grpSpPr>
          <a:xfrm>
            <a:off x="105686" y="3799895"/>
            <a:ext cx="432993" cy="485073"/>
            <a:chOff x="144701" y="4312079"/>
            <a:chExt cx="432993" cy="485073"/>
          </a:xfrm>
        </p:grpSpPr>
        <p:grpSp>
          <p:nvGrpSpPr>
            <p:cNvPr id="46" name="Gruppieren 28">
              <a:extLst>
                <a:ext uri="{FF2B5EF4-FFF2-40B4-BE49-F238E27FC236}">
                  <a16:creationId xmlns:a16="http://schemas.microsoft.com/office/drawing/2014/main" id="{7E843822-2989-40DB-9B22-FFA2636AC120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49" name="Rechteckige Legende 29">
                <a:extLst>
                  <a:ext uri="{FF2B5EF4-FFF2-40B4-BE49-F238E27FC236}">
                    <a16:creationId xmlns:a16="http://schemas.microsoft.com/office/drawing/2014/main" id="{19365C8C-397F-417D-828F-17117AD5AADC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0" name="Gerade Verbindung 30">
                <a:extLst>
                  <a:ext uri="{FF2B5EF4-FFF2-40B4-BE49-F238E27FC236}">
                    <a16:creationId xmlns:a16="http://schemas.microsoft.com/office/drawing/2014/main" id="{2A7C7F5A-C47C-4E39-AA63-78F9EE1A6DB0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31">
                <a:extLst>
                  <a:ext uri="{FF2B5EF4-FFF2-40B4-BE49-F238E27FC236}">
                    <a16:creationId xmlns:a16="http://schemas.microsoft.com/office/drawing/2014/main" id="{7F28E546-F07C-4D32-A887-411EE1BBB607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Gerade Verbindung 32">
                <a:extLst>
                  <a:ext uri="{FF2B5EF4-FFF2-40B4-BE49-F238E27FC236}">
                    <a16:creationId xmlns:a16="http://schemas.microsoft.com/office/drawing/2014/main" id="{D109554A-52EA-41FC-8792-60A945838A6F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Ellipse 34">
              <a:extLst>
                <a:ext uri="{FF2B5EF4-FFF2-40B4-BE49-F238E27FC236}">
                  <a16:creationId xmlns:a16="http://schemas.microsoft.com/office/drawing/2014/main" id="{8029DD81-A85F-4453-9B05-AE0688EACAEC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Rechteck 33">
              <a:extLst>
                <a:ext uri="{FF2B5EF4-FFF2-40B4-BE49-F238E27FC236}">
                  <a16:creationId xmlns:a16="http://schemas.microsoft.com/office/drawing/2014/main" id="{BC104D35-84CC-4147-81F8-506F497FC793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53" name="Titel 1">
            <a:extLst>
              <a:ext uri="{FF2B5EF4-FFF2-40B4-BE49-F238E27FC236}">
                <a16:creationId xmlns:a16="http://schemas.microsoft.com/office/drawing/2014/main" id="{251A84FB-1561-499F-A9E0-8597981E47C3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Integration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46AEE59E-4CD6-4761-A1D4-3381B51B253E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AAD4BD56-40A9-4EB7-8E37-DEAD615ABE34}"/>
              </a:ext>
            </a:extLst>
          </p:cNvPr>
          <p:cNvSpPr/>
          <p:nvPr/>
        </p:nvSpPr>
        <p:spPr>
          <a:xfrm>
            <a:off x="112936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Inputs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for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planning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8129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el 1">
            <a:extLst>
              <a:ext uri="{FF2B5EF4-FFF2-40B4-BE49-F238E27FC236}">
                <a16:creationId xmlns:a16="http://schemas.microsoft.com/office/drawing/2014/main" id="{E6FCD6D8-BB99-4CAF-8C6C-BBE1204702A5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Integration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92BA6728-1A3F-4414-99F0-65E70271009A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4868AB07-C4A6-4D63-9FE5-8AFA793642EB}"/>
              </a:ext>
            </a:extLst>
          </p:cNvPr>
          <p:cNvSpPr/>
          <p:nvPr/>
        </p:nvSpPr>
        <p:spPr>
          <a:xfrm>
            <a:off x="112936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Context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Analysis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Example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5</a:t>
            </a:fld>
            <a:endParaRPr lang="de-DE"/>
          </a:p>
        </p:txBody>
      </p:sp>
      <p:sp>
        <p:nvSpPr>
          <p:cNvPr id="77" name="Rechteck: obere Ecken abgerundet 23">
            <a:extLst>
              <a:ext uri="{FF2B5EF4-FFF2-40B4-BE49-F238E27FC236}">
                <a16:creationId xmlns:a16="http://schemas.microsoft.com/office/drawing/2014/main" id="{F41A1310-5D8E-436B-97A4-6D8BF3CB8986}"/>
              </a:ext>
            </a:extLst>
          </p:cNvPr>
          <p:cNvSpPr/>
          <p:nvPr/>
        </p:nvSpPr>
        <p:spPr>
          <a:xfrm rot="10800000">
            <a:off x="3198622" y="1932537"/>
            <a:ext cx="2304256" cy="1612824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78" name="Textfeld 47">
            <a:extLst>
              <a:ext uri="{FF2B5EF4-FFF2-40B4-BE49-F238E27FC236}">
                <a16:creationId xmlns:a16="http://schemas.microsoft.com/office/drawing/2014/main" id="{13777D97-D3BD-4249-8531-43A691D687B5}"/>
              </a:ext>
            </a:extLst>
          </p:cNvPr>
          <p:cNvSpPr txBox="1"/>
          <p:nvPr/>
        </p:nvSpPr>
        <p:spPr>
          <a:xfrm>
            <a:off x="3198621" y="193253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price development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Commodity prices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 refund (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SpAefV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saving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Sales growth / production capacity utilization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Subsidies (state, country)</a:t>
            </a:r>
          </a:p>
        </p:txBody>
      </p:sp>
      <p:sp>
        <p:nvSpPr>
          <p:cNvPr id="79" name="Rechteck: obere Ecken abgerundet 6">
            <a:extLst>
              <a:ext uri="{FF2B5EF4-FFF2-40B4-BE49-F238E27FC236}">
                <a16:creationId xmlns:a16="http://schemas.microsoft.com/office/drawing/2014/main" id="{DD33D474-8233-4567-8A30-62869A5B1FEA}"/>
              </a:ext>
            </a:extLst>
          </p:cNvPr>
          <p:cNvSpPr/>
          <p:nvPr/>
        </p:nvSpPr>
        <p:spPr>
          <a:xfrm>
            <a:off x="620386" y="1521041"/>
            <a:ext cx="2304256" cy="409455"/>
          </a:xfrm>
          <a:prstGeom prst="round2SameRect">
            <a:avLst/>
          </a:prstGeom>
          <a:solidFill>
            <a:srgbClr val="2AA4A4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80" name="Rechteck: obere Ecken abgerundet 8">
            <a:extLst>
              <a:ext uri="{FF2B5EF4-FFF2-40B4-BE49-F238E27FC236}">
                <a16:creationId xmlns:a16="http://schemas.microsoft.com/office/drawing/2014/main" id="{61D14AED-D0E3-462F-BCB0-DD8012462908}"/>
              </a:ext>
            </a:extLst>
          </p:cNvPr>
          <p:cNvSpPr/>
          <p:nvPr/>
        </p:nvSpPr>
        <p:spPr>
          <a:xfrm rot="10800000">
            <a:off x="620386" y="1924197"/>
            <a:ext cx="2304256" cy="1620619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2AA4A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1" name="Textfeld 36">
            <a:extLst>
              <a:ext uri="{FF2B5EF4-FFF2-40B4-BE49-F238E27FC236}">
                <a16:creationId xmlns:a16="http://schemas.microsoft.com/office/drawing/2014/main" id="{BF7ECCD4-790E-4933-911C-F978CE501C94}"/>
              </a:ext>
            </a:extLst>
          </p:cNvPr>
          <p:cNvSpPr txBox="1"/>
          <p:nvPr/>
        </p:nvSpPr>
        <p:spPr>
          <a:xfrm>
            <a:off x="620385" y="1924199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2° degree target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Climate protection at German and European level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NAPE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in tax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Corporate policy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 policy</a:t>
            </a:r>
          </a:p>
        </p:txBody>
      </p:sp>
      <p:sp>
        <p:nvSpPr>
          <p:cNvPr id="82" name="Rechteck: obere Ecken abgerundet 16">
            <a:extLst>
              <a:ext uri="{FF2B5EF4-FFF2-40B4-BE49-F238E27FC236}">
                <a16:creationId xmlns:a16="http://schemas.microsoft.com/office/drawing/2014/main" id="{2392A42C-5C8F-4A5C-95AD-B16D6CDB9C02}"/>
              </a:ext>
            </a:extLst>
          </p:cNvPr>
          <p:cNvSpPr/>
          <p:nvPr/>
        </p:nvSpPr>
        <p:spPr>
          <a:xfrm>
            <a:off x="5754909" y="3881556"/>
            <a:ext cx="2304256" cy="442367"/>
          </a:xfrm>
          <a:prstGeom prst="round2Same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3" name="Rechteck: obere Ecken abgerundet 18">
            <a:extLst>
              <a:ext uri="{FF2B5EF4-FFF2-40B4-BE49-F238E27FC236}">
                <a16:creationId xmlns:a16="http://schemas.microsoft.com/office/drawing/2014/main" id="{F0A1C7AC-7112-4888-8E22-BF7371278C3B}"/>
              </a:ext>
            </a:extLst>
          </p:cNvPr>
          <p:cNvSpPr/>
          <p:nvPr/>
        </p:nvSpPr>
        <p:spPr>
          <a:xfrm rot="10800000">
            <a:off x="5754909" y="4342787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endParaRPr lang="de-DE" sz="1200" dirty="0"/>
          </a:p>
        </p:txBody>
      </p:sp>
      <p:sp>
        <p:nvSpPr>
          <p:cNvPr id="84" name="Rechteck: obere Ecken abgerundet 21">
            <a:extLst>
              <a:ext uri="{FF2B5EF4-FFF2-40B4-BE49-F238E27FC236}">
                <a16:creationId xmlns:a16="http://schemas.microsoft.com/office/drawing/2014/main" id="{2FEE94AC-1746-49AC-BDCF-D25DE9152287}"/>
              </a:ext>
            </a:extLst>
          </p:cNvPr>
          <p:cNvSpPr/>
          <p:nvPr/>
        </p:nvSpPr>
        <p:spPr>
          <a:xfrm>
            <a:off x="3198622" y="1521041"/>
            <a:ext cx="2304256" cy="409455"/>
          </a:xfrm>
          <a:prstGeom prst="round2SameRect">
            <a:avLst/>
          </a:prstGeom>
          <a:solidFill>
            <a:srgbClr val="22B88B"/>
          </a:solidFill>
          <a:ln>
            <a:solidFill>
              <a:srgbClr val="22B88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5" name="Rechteck: obere Ecken abgerundet 26">
            <a:extLst>
              <a:ext uri="{FF2B5EF4-FFF2-40B4-BE49-F238E27FC236}">
                <a16:creationId xmlns:a16="http://schemas.microsoft.com/office/drawing/2014/main" id="{A262BB75-37CD-4027-905F-C7070E664A8F}"/>
              </a:ext>
            </a:extLst>
          </p:cNvPr>
          <p:cNvSpPr/>
          <p:nvPr/>
        </p:nvSpPr>
        <p:spPr>
          <a:xfrm>
            <a:off x="620387" y="3879604"/>
            <a:ext cx="2304256" cy="446271"/>
          </a:xfrm>
          <a:prstGeom prst="round2SameRect">
            <a:avLst/>
          </a:prstGeom>
          <a:solidFill>
            <a:srgbClr val="88E28F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6" name="Rechteck: obere Ecken abgerundet 28">
            <a:extLst>
              <a:ext uri="{FF2B5EF4-FFF2-40B4-BE49-F238E27FC236}">
                <a16:creationId xmlns:a16="http://schemas.microsoft.com/office/drawing/2014/main" id="{BED7FF13-65BF-48B9-8E38-95A8D8E8038C}"/>
              </a:ext>
            </a:extLst>
          </p:cNvPr>
          <p:cNvSpPr/>
          <p:nvPr/>
        </p:nvSpPr>
        <p:spPr>
          <a:xfrm rot="10800000">
            <a:off x="620387" y="4328780"/>
            <a:ext cx="2304256" cy="1706922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88E28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7" name="Textfeld 52">
            <a:extLst>
              <a:ext uri="{FF2B5EF4-FFF2-40B4-BE49-F238E27FC236}">
                <a16:creationId xmlns:a16="http://schemas.microsoft.com/office/drawing/2014/main" id="{10C10933-7354-4B21-93F0-4D288BE35D43}"/>
              </a:ext>
            </a:extLst>
          </p:cNvPr>
          <p:cNvSpPr txBox="1"/>
          <p:nvPr/>
        </p:nvSpPr>
        <p:spPr>
          <a:xfrm>
            <a:off x="620386" y="4328780"/>
            <a:ext cx="230425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Energy Technology Development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Sector coupling</a:t>
            </a:r>
          </a:p>
          <a:p>
            <a:pPr lvl="1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Storage technologies</a:t>
            </a:r>
          </a:p>
          <a:p>
            <a:pPr lvl="1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Renewable Energies</a:t>
            </a:r>
          </a:p>
          <a:p>
            <a:pPr lvl="1"/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E-Mobility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Digitization Infrastructure, software, GLT,...</a:t>
            </a:r>
          </a:p>
        </p:txBody>
      </p:sp>
      <p:sp>
        <p:nvSpPr>
          <p:cNvPr id="88" name="Rechteck: obere Ecken abgerundet 31">
            <a:extLst>
              <a:ext uri="{FF2B5EF4-FFF2-40B4-BE49-F238E27FC236}">
                <a16:creationId xmlns:a16="http://schemas.microsoft.com/office/drawing/2014/main" id="{F749BAE2-27CF-4C6D-AD16-DF0A490C7E9E}"/>
              </a:ext>
            </a:extLst>
          </p:cNvPr>
          <p:cNvSpPr/>
          <p:nvPr/>
        </p:nvSpPr>
        <p:spPr>
          <a:xfrm>
            <a:off x="3198623" y="3879604"/>
            <a:ext cx="2304256" cy="446271"/>
          </a:xfrm>
          <a:prstGeom prst="round2Same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br>
              <a:rPr lang="de-DE" b="1" dirty="0">
                <a:solidFill>
                  <a:schemeClr val="bg1"/>
                </a:solidFill>
              </a:rPr>
            </a:b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89" name="Rechteck: obere Ecken abgerundet 33">
            <a:extLst>
              <a:ext uri="{FF2B5EF4-FFF2-40B4-BE49-F238E27FC236}">
                <a16:creationId xmlns:a16="http://schemas.microsoft.com/office/drawing/2014/main" id="{D89FFFCC-1013-4080-8857-05394ACC8978}"/>
              </a:ext>
            </a:extLst>
          </p:cNvPr>
          <p:cNvSpPr/>
          <p:nvPr/>
        </p:nvSpPr>
        <p:spPr>
          <a:xfrm rot="10800000">
            <a:off x="3198623" y="4342789"/>
            <a:ext cx="2304256" cy="1693827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7D7D7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0" name="Textfeld 57">
            <a:extLst>
              <a:ext uri="{FF2B5EF4-FFF2-40B4-BE49-F238E27FC236}">
                <a16:creationId xmlns:a16="http://schemas.microsoft.com/office/drawing/2014/main" id="{9D329D8B-A820-472F-B52C-FCC5F03FEC71}"/>
              </a:ext>
            </a:extLst>
          </p:cNvPr>
          <p:cNvSpPr txBox="1"/>
          <p:nvPr/>
        </p:nvSpPr>
        <p:spPr>
          <a:xfrm>
            <a:off x="3198622" y="4322948"/>
            <a:ext cx="2304257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Compliance with all legal requirements (e.g.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StromStG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EnergieStG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EEG)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ETS</a:t>
            </a:r>
          </a:p>
          <a:p>
            <a:pPr lvl="1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Audit/reporting obligation </a:t>
            </a:r>
          </a:p>
          <a:p>
            <a:pPr lvl="1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CSR </a:t>
            </a:r>
          </a:p>
          <a:p>
            <a:pPr lvl="1"/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ISO 50001/16247-1</a:t>
            </a:r>
          </a:p>
        </p:txBody>
      </p:sp>
      <p:sp>
        <p:nvSpPr>
          <p:cNvPr id="91" name="Rechteck: obere Ecken abgerundet 6">
            <a:extLst>
              <a:ext uri="{FF2B5EF4-FFF2-40B4-BE49-F238E27FC236}">
                <a16:creationId xmlns:a16="http://schemas.microsoft.com/office/drawing/2014/main" id="{FAD9FC3E-D1F9-449F-8314-03F20F2C2701}"/>
              </a:ext>
            </a:extLst>
          </p:cNvPr>
          <p:cNvSpPr/>
          <p:nvPr/>
        </p:nvSpPr>
        <p:spPr>
          <a:xfrm>
            <a:off x="5754908" y="1521646"/>
            <a:ext cx="2364890" cy="408245"/>
          </a:xfrm>
          <a:prstGeom prst="round2Same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92" name="Rechteck: obere Ecken abgerundet 8">
            <a:extLst>
              <a:ext uri="{FF2B5EF4-FFF2-40B4-BE49-F238E27FC236}">
                <a16:creationId xmlns:a16="http://schemas.microsoft.com/office/drawing/2014/main" id="{A741EFE4-EF13-470A-939D-70E997686ADA}"/>
              </a:ext>
            </a:extLst>
          </p:cNvPr>
          <p:cNvSpPr/>
          <p:nvPr/>
        </p:nvSpPr>
        <p:spPr>
          <a:xfrm rot="10800000">
            <a:off x="5754908" y="1919473"/>
            <a:ext cx="2364890" cy="1615828"/>
          </a:xfrm>
          <a:prstGeom prst="round2SameRect">
            <a:avLst>
              <a:gd name="adj1" fmla="val 6549"/>
              <a:gd name="adj2" fmla="val 0"/>
            </a:avLst>
          </a:prstGeom>
          <a:solidFill>
            <a:srgbClr val="FAFAFA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vert270" rtlCol="0" anchor="t"/>
          <a:lstStyle/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3" name="Textfeld 64">
            <a:extLst>
              <a:ext uri="{FF2B5EF4-FFF2-40B4-BE49-F238E27FC236}">
                <a16:creationId xmlns:a16="http://schemas.microsoft.com/office/drawing/2014/main" id="{6248C7AF-E7D0-446A-91C1-151FFB92CC5F}"/>
              </a:ext>
            </a:extLst>
          </p:cNvPr>
          <p:cNvSpPr txBox="1"/>
          <p:nvPr/>
        </p:nvSpPr>
        <p:spPr>
          <a:xfrm>
            <a:off x="5754907" y="1919474"/>
            <a:ext cx="2304256" cy="12772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Resources for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</a:t>
            </a:r>
            <a:endParaRPr 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and training Employees Energy efficiency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Employee participation regarding energy in the company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Responsibility in the region</a:t>
            </a:r>
          </a:p>
        </p:txBody>
      </p:sp>
      <p:sp>
        <p:nvSpPr>
          <p:cNvPr id="94" name="Textfeld 44">
            <a:extLst>
              <a:ext uri="{FF2B5EF4-FFF2-40B4-BE49-F238E27FC236}">
                <a16:creationId xmlns:a16="http://schemas.microsoft.com/office/drawing/2014/main" id="{69531C19-0CDB-4E32-B1A1-DC4BDD8D1E41}"/>
              </a:ext>
            </a:extLst>
          </p:cNvPr>
          <p:cNvSpPr txBox="1"/>
          <p:nvPr/>
        </p:nvSpPr>
        <p:spPr>
          <a:xfrm>
            <a:off x="5776857" y="4322949"/>
            <a:ext cx="2282308" cy="18312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Environmental Constraints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Exhaust Emissions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Water consumption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Energetic building </a:t>
            </a:r>
            <a:r>
              <a:rPr lang="en-US" sz="11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modernisation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(e.g. thermal insulation)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Requirements of customers with regard to CO2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Green electricity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8446C39F-B275-44BC-8F7A-26C4FE0EDEF3}"/>
              </a:ext>
            </a:extLst>
          </p:cNvPr>
          <p:cNvSpPr/>
          <p:nvPr/>
        </p:nvSpPr>
        <p:spPr>
          <a:xfrm>
            <a:off x="620386" y="1541102"/>
            <a:ext cx="23022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>
                <a:solidFill>
                  <a:srgbClr val="FFFFFF"/>
                </a:solidFill>
              </a:rPr>
              <a:t>Political</a:t>
            </a:r>
            <a:r>
              <a:rPr lang="de-DE" sz="1400" dirty="0">
                <a:solidFill>
                  <a:srgbClr val="FFFFFF"/>
                </a:solidFill>
              </a:rPr>
              <a:t> Drivers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0AF7276-4E03-42AC-95B2-851A3C966294}"/>
              </a:ext>
            </a:extLst>
          </p:cNvPr>
          <p:cNvSpPr/>
          <p:nvPr/>
        </p:nvSpPr>
        <p:spPr>
          <a:xfrm>
            <a:off x="3196599" y="1541102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FFFFFF"/>
                </a:solidFill>
              </a:rPr>
              <a:t>Economical </a:t>
            </a:r>
            <a:r>
              <a:rPr lang="de-DE" sz="1400" dirty="0">
                <a:solidFill>
                  <a:srgbClr val="FFFFFF"/>
                </a:solidFill>
              </a:rPr>
              <a:t>Drivers</a:t>
            </a: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FAB2ECD6-6007-4310-A869-47DBADB76AFC}"/>
              </a:ext>
            </a:extLst>
          </p:cNvPr>
          <p:cNvSpPr/>
          <p:nvPr/>
        </p:nvSpPr>
        <p:spPr>
          <a:xfrm>
            <a:off x="5752885" y="1541102"/>
            <a:ext cx="23648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b="1" dirty="0">
                <a:solidFill>
                  <a:srgbClr val="FFFFFF"/>
                </a:solidFill>
              </a:rPr>
              <a:t>Sociales </a:t>
            </a:r>
            <a:r>
              <a:rPr lang="de-DE" sz="1400" dirty="0">
                <a:solidFill>
                  <a:srgbClr val="FFFFFF"/>
                </a:solidFill>
              </a:rPr>
              <a:t>Drivers</a:t>
            </a: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D7330ED4-4543-4A25-B438-7CE2A23ACD5E}"/>
              </a:ext>
            </a:extLst>
          </p:cNvPr>
          <p:cNvSpPr/>
          <p:nvPr/>
        </p:nvSpPr>
        <p:spPr>
          <a:xfrm>
            <a:off x="618363" y="3918073"/>
            <a:ext cx="2304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>
                <a:solidFill>
                  <a:srgbClr val="FFFFFF"/>
                </a:solidFill>
              </a:rPr>
              <a:t>Technical</a:t>
            </a:r>
            <a:r>
              <a:rPr lang="de-DE" b="1" dirty="0">
                <a:solidFill>
                  <a:srgbClr val="FFFFFF"/>
                </a:solidFill>
              </a:rPr>
              <a:t> </a:t>
            </a:r>
            <a:r>
              <a:rPr lang="de-DE" sz="1400" dirty="0">
                <a:solidFill>
                  <a:srgbClr val="FFFFFF"/>
                </a:solidFill>
              </a:rPr>
              <a:t>Drivers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D1FDD3A8-DB1B-4261-A598-E7591EE38405}"/>
              </a:ext>
            </a:extLst>
          </p:cNvPr>
          <p:cNvSpPr/>
          <p:nvPr/>
        </p:nvSpPr>
        <p:spPr>
          <a:xfrm>
            <a:off x="3205727" y="3918073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>
                <a:solidFill>
                  <a:srgbClr val="FFFFFF"/>
                </a:solidFill>
              </a:rPr>
              <a:t>Legal </a:t>
            </a:r>
            <a:r>
              <a:rPr lang="de-DE" sz="1400" dirty="0">
                <a:solidFill>
                  <a:srgbClr val="FFFFFF"/>
                </a:solidFill>
              </a:rPr>
              <a:t>Drivers</a:t>
            </a:r>
          </a:p>
        </p:txBody>
      </p:sp>
      <p:sp>
        <p:nvSpPr>
          <p:cNvPr id="100" name="Rectángulo 99">
            <a:extLst>
              <a:ext uri="{FF2B5EF4-FFF2-40B4-BE49-F238E27FC236}">
                <a16:creationId xmlns:a16="http://schemas.microsoft.com/office/drawing/2014/main" id="{AC50806F-8767-4F2E-B2F4-12A8225376C9}"/>
              </a:ext>
            </a:extLst>
          </p:cNvPr>
          <p:cNvSpPr/>
          <p:nvPr/>
        </p:nvSpPr>
        <p:spPr>
          <a:xfrm>
            <a:off x="5752886" y="3946412"/>
            <a:ext cx="23648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dirty="0">
                <a:solidFill>
                  <a:srgbClr val="FFFFFF"/>
                </a:solidFill>
              </a:rPr>
              <a:t>Ecological </a:t>
            </a:r>
            <a:r>
              <a:rPr lang="de-DE" sz="1400" dirty="0">
                <a:solidFill>
                  <a:srgbClr val="FFFFFF"/>
                </a:solidFill>
              </a:rPr>
              <a:t>Drivers</a:t>
            </a:r>
          </a:p>
        </p:txBody>
      </p:sp>
      <p:sp>
        <p:nvSpPr>
          <p:cNvPr id="38" name="Wolkenförmige Legende 37"/>
          <p:cNvSpPr/>
          <p:nvPr/>
        </p:nvSpPr>
        <p:spPr>
          <a:xfrm>
            <a:off x="6440993" y="454634"/>
            <a:ext cx="2703007" cy="1151434"/>
          </a:xfrm>
          <a:prstGeom prst="cloudCallou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endParaRPr lang="en-US" sz="12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Which drivers of Energy Management were identified?</a:t>
            </a:r>
          </a:p>
        </p:txBody>
      </p:sp>
    </p:spTree>
    <p:extLst>
      <p:ext uri="{BB962C8B-B14F-4D97-AF65-F5344CB8AC3E}">
        <p14:creationId xmlns:p14="http://schemas.microsoft.com/office/powerpoint/2010/main" val="9741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10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463508"/>
              </p:ext>
            </p:extLst>
          </p:nvPr>
        </p:nvGraphicFramePr>
        <p:xfrm>
          <a:off x="451628" y="1222094"/>
          <a:ext cx="8225444" cy="4148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9744">
                  <a:extLst>
                    <a:ext uri="{9D8B030D-6E8A-4147-A177-3AD203B41FA5}">
                      <a16:colId xmlns:a16="http://schemas.microsoft.com/office/drawing/2014/main" val="451917523"/>
                    </a:ext>
                  </a:extLst>
                </a:gridCol>
              </a:tblGrid>
              <a:tr h="749133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Examples</a:t>
                      </a:r>
                      <a:r>
                        <a:rPr lang="de-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of</a:t>
                      </a:r>
                      <a:r>
                        <a:rPr lang="de-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Interested</a:t>
                      </a:r>
                      <a:r>
                        <a:rPr lang="de-DE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Parties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Interests</a:t>
                      </a:r>
                      <a:endParaRPr lang="de-DE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Capital providers/investors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High return on Investment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847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Corporate management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Adherence to corporate goals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990503"/>
                  </a:ext>
                </a:extLst>
              </a:tr>
              <a:tr h="55655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Controlling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endParaRPr lang="en-US" sz="12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Securing energy tax effects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491748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Employees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Innovative &amp; safe workplace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418981"/>
                  </a:ext>
                </a:extLst>
              </a:tr>
              <a:tr h="45788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Lawmakers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Compliance with energy legislation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885985"/>
                  </a:ext>
                </a:extLst>
              </a:tr>
              <a:tr h="333935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The public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Energy-saving production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662838"/>
                  </a:ext>
                </a:extLst>
              </a:tr>
              <a:tr h="442813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itchFamily="34" charset="0"/>
                        <a:buChar char="•"/>
                      </a:pPr>
                      <a:r>
                        <a:rPr lang="en-US" sz="1200" dirty="0"/>
                        <a:t>Climate Partnership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1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Compliance with climate targets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826844"/>
                  </a:ext>
                </a:extLst>
              </a:tr>
              <a:tr h="513657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200" dirty="0"/>
                        <a:t>Clients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200" b="0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Prices/Availability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76801"/>
                  </a:ext>
                </a:extLst>
              </a:tr>
            </a:tbl>
          </a:graphicData>
        </a:graphic>
      </p:graphicFrame>
      <p:sp>
        <p:nvSpPr>
          <p:cNvPr id="7" name="Wolkenförmige Legende 6"/>
          <p:cNvSpPr/>
          <p:nvPr/>
        </p:nvSpPr>
        <p:spPr>
          <a:xfrm>
            <a:off x="6467166" y="1107261"/>
            <a:ext cx="2580862" cy="1623239"/>
          </a:xfrm>
          <a:prstGeom prst="cloudCallou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Which stakeholders where identified and what Interests do they have?</a:t>
            </a:r>
            <a:endParaRPr lang="de-DE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FDFC038-C183-4133-8117-EDBA9986A0F3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Integration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C360CD1-6778-48E5-BB74-8FFFD0144F9C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DBDBDAB4-1FCC-482D-9A07-3317D7DD4AC2}"/>
              </a:ext>
            </a:extLst>
          </p:cNvPr>
          <p:cNvSpPr/>
          <p:nvPr/>
        </p:nvSpPr>
        <p:spPr>
          <a:xfrm>
            <a:off x="112936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Stockholder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Analysis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Example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449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7</a:t>
            </a:fld>
            <a:endParaRPr lang="de-DE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999CF4D8-D946-4D10-9772-0B62C70335A6}"/>
              </a:ext>
            </a:extLst>
          </p:cNvPr>
          <p:cNvSpPr/>
          <p:nvPr/>
        </p:nvSpPr>
        <p:spPr>
          <a:xfrm>
            <a:off x="1487715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marL="0" lvl="0" indent="0" algn="ctr" defTabSz="48895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11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Context</a:t>
            </a:r>
            <a:r>
              <a:rPr lang="de-DE" sz="11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&amp; </a:t>
            </a:r>
            <a:r>
              <a:rPr lang="de-DE" sz="11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stakeholder</a:t>
            </a:r>
            <a:r>
              <a:rPr lang="de-DE" sz="1100" kern="12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 </a:t>
            </a:r>
            <a:r>
              <a:rPr lang="de-DE" sz="1100" kern="1200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  <a:ea typeface="+mn-ea"/>
                <a:cs typeface="+mn-cs"/>
              </a:rPr>
              <a:t>analysis</a:t>
            </a:r>
            <a:endParaRPr lang="de-DE" sz="1100" kern="12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2E597490-65D6-42D6-80D9-03B8B166A58C}"/>
              </a:ext>
            </a:extLst>
          </p:cNvPr>
          <p:cNvSpPr/>
          <p:nvPr/>
        </p:nvSpPr>
        <p:spPr>
          <a:xfrm>
            <a:off x="3389408" y="1965758"/>
            <a:ext cx="350555" cy="430611"/>
          </a:xfrm>
          <a:custGeom>
            <a:avLst/>
            <a:gdLst>
              <a:gd name="connsiteX0" fmla="*/ 0 w 350555"/>
              <a:gd name="connsiteY0" fmla="*/ 86122 h 430611"/>
              <a:gd name="connsiteX1" fmla="*/ 175278 w 350555"/>
              <a:gd name="connsiteY1" fmla="*/ 86122 h 430611"/>
              <a:gd name="connsiteX2" fmla="*/ 175278 w 350555"/>
              <a:gd name="connsiteY2" fmla="*/ 0 h 430611"/>
              <a:gd name="connsiteX3" fmla="*/ 350555 w 350555"/>
              <a:gd name="connsiteY3" fmla="*/ 215306 h 430611"/>
              <a:gd name="connsiteX4" fmla="*/ 175278 w 350555"/>
              <a:gd name="connsiteY4" fmla="*/ 430611 h 430611"/>
              <a:gd name="connsiteX5" fmla="*/ 175278 w 350555"/>
              <a:gd name="connsiteY5" fmla="*/ 344489 h 430611"/>
              <a:gd name="connsiteX6" fmla="*/ 0 w 350555"/>
              <a:gd name="connsiteY6" fmla="*/ 344489 h 430611"/>
              <a:gd name="connsiteX7" fmla="*/ 0 w 350555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0555" h="430611">
                <a:moveTo>
                  <a:pt x="0" y="86122"/>
                </a:moveTo>
                <a:lnTo>
                  <a:pt x="175278" y="86122"/>
                </a:lnTo>
                <a:lnTo>
                  <a:pt x="175278" y="0"/>
                </a:lnTo>
                <a:lnTo>
                  <a:pt x="350555" y="215306"/>
                </a:lnTo>
                <a:lnTo>
                  <a:pt x="175278" y="430611"/>
                </a:lnTo>
                <a:lnTo>
                  <a:pt x="175278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EE771B87-04D9-40CB-A91E-8015B5A00A3F}"/>
              </a:ext>
            </a:extLst>
          </p:cNvPr>
          <p:cNvSpPr/>
          <p:nvPr/>
        </p:nvSpPr>
        <p:spPr>
          <a:xfrm>
            <a:off x="3885477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Risk</a:t>
            </a: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 </a:t>
            </a:r>
            <a:r>
              <a:rPr lang="de-DE" sz="11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&amp; Opportunities</a:t>
            </a:r>
            <a:endParaRPr lang="de-DE" sz="11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Determination</a:t>
            </a:r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50A40968-44C3-4C69-9494-6305B0F67669}"/>
              </a:ext>
            </a:extLst>
          </p:cNvPr>
          <p:cNvSpPr/>
          <p:nvPr/>
        </p:nvSpPr>
        <p:spPr>
          <a:xfrm>
            <a:off x="5795447" y="1965758"/>
            <a:ext cx="368103" cy="430611"/>
          </a:xfrm>
          <a:custGeom>
            <a:avLst/>
            <a:gdLst>
              <a:gd name="connsiteX0" fmla="*/ 0 w 368103"/>
              <a:gd name="connsiteY0" fmla="*/ 86122 h 430611"/>
              <a:gd name="connsiteX1" fmla="*/ 184052 w 368103"/>
              <a:gd name="connsiteY1" fmla="*/ 86122 h 430611"/>
              <a:gd name="connsiteX2" fmla="*/ 184052 w 368103"/>
              <a:gd name="connsiteY2" fmla="*/ 0 h 430611"/>
              <a:gd name="connsiteX3" fmla="*/ 368103 w 368103"/>
              <a:gd name="connsiteY3" fmla="*/ 215306 h 430611"/>
              <a:gd name="connsiteX4" fmla="*/ 184052 w 368103"/>
              <a:gd name="connsiteY4" fmla="*/ 430611 h 430611"/>
              <a:gd name="connsiteX5" fmla="*/ 184052 w 368103"/>
              <a:gd name="connsiteY5" fmla="*/ 344489 h 430611"/>
              <a:gd name="connsiteX6" fmla="*/ 0 w 368103"/>
              <a:gd name="connsiteY6" fmla="*/ 344489 h 430611"/>
              <a:gd name="connsiteX7" fmla="*/ 0 w 368103"/>
              <a:gd name="connsiteY7" fmla="*/ 86122 h 43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8103" h="430611">
                <a:moveTo>
                  <a:pt x="0" y="86122"/>
                </a:moveTo>
                <a:lnTo>
                  <a:pt x="184052" y="86122"/>
                </a:lnTo>
                <a:lnTo>
                  <a:pt x="184052" y="0"/>
                </a:lnTo>
                <a:lnTo>
                  <a:pt x="368103" y="215306"/>
                </a:lnTo>
                <a:lnTo>
                  <a:pt x="184052" y="430611"/>
                </a:lnTo>
                <a:lnTo>
                  <a:pt x="184052" y="344489"/>
                </a:lnTo>
                <a:lnTo>
                  <a:pt x="0" y="344489"/>
                </a:lnTo>
                <a:lnTo>
                  <a:pt x="0" y="86122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595959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86122" rIns="111355" bIns="86122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1900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FEE9F752-58BD-4ADC-95FC-BBB6D60BC45E}"/>
              </a:ext>
            </a:extLst>
          </p:cNvPr>
          <p:cNvSpPr/>
          <p:nvPr/>
        </p:nvSpPr>
        <p:spPr>
          <a:xfrm>
            <a:off x="6316348" y="1660163"/>
            <a:ext cx="1736336" cy="1041801"/>
          </a:xfrm>
          <a:custGeom>
            <a:avLst/>
            <a:gdLst>
              <a:gd name="connsiteX0" fmla="*/ 0 w 1736336"/>
              <a:gd name="connsiteY0" fmla="*/ 104180 h 1041801"/>
              <a:gd name="connsiteX1" fmla="*/ 104180 w 1736336"/>
              <a:gd name="connsiteY1" fmla="*/ 0 h 1041801"/>
              <a:gd name="connsiteX2" fmla="*/ 1632156 w 1736336"/>
              <a:gd name="connsiteY2" fmla="*/ 0 h 1041801"/>
              <a:gd name="connsiteX3" fmla="*/ 1736336 w 1736336"/>
              <a:gd name="connsiteY3" fmla="*/ 104180 h 1041801"/>
              <a:gd name="connsiteX4" fmla="*/ 1736336 w 1736336"/>
              <a:gd name="connsiteY4" fmla="*/ 937621 h 1041801"/>
              <a:gd name="connsiteX5" fmla="*/ 1632156 w 1736336"/>
              <a:gd name="connsiteY5" fmla="*/ 1041801 h 1041801"/>
              <a:gd name="connsiteX6" fmla="*/ 104180 w 1736336"/>
              <a:gd name="connsiteY6" fmla="*/ 1041801 h 1041801"/>
              <a:gd name="connsiteX7" fmla="*/ 0 w 1736336"/>
              <a:gd name="connsiteY7" fmla="*/ 937621 h 1041801"/>
              <a:gd name="connsiteX8" fmla="*/ 0 w 1736336"/>
              <a:gd name="connsiteY8" fmla="*/ 104180 h 1041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36336" h="1041801">
                <a:moveTo>
                  <a:pt x="0" y="104180"/>
                </a:moveTo>
                <a:cubicBezTo>
                  <a:pt x="0" y="46643"/>
                  <a:pt x="46643" y="0"/>
                  <a:pt x="104180" y="0"/>
                </a:cubicBezTo>
                <a:lnTo>
                  <a:pt x="1632156" y="0"/>
                </a:lnTo>
                <a:cubicBezTo>
                  <a:pt x="1689693" y="0"/>
                  <a:pt x="1736336" y="46643"/>
                  <a:pt x="1736336" y="104180"/>
                </a:cubicBezTo>
                <a:lnTo>
                  <a:pt x="1736336" y="937621"/>
                </a:lnTo>
                <a:cubicBezTo>
                  <a:pt x="1736336" y="995158"/>
                  <a:pt x="1689693" y="1041801"/>
                  <a:pt x="1632156" y="1041801"/>
                </a:cubicBezTo>
                <a:lnTo>
                  <a:pt x="104180" y="1041801"/>
                </a:lnTo>
                <a:cubicBezTo>
                  <a:pt x="46643" y="1041801"/>
                  <a:pt x="0" y="995158"/>
                  <a:pt x="0" y="937621"/>
                </a:cubicBezTo>
                <a:lnTo>
                  <a:pt x="0" y="104180"/>
                </a:lnTo>
                <a:close/>
              </a:path>
            </a:pathLst>
          </a:custGeom>
          <a:ln>
            <a:solidFill>
              <a:srgbClr val="FFC00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936" tIns="102936" rIns="102936" bIns="102936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dirty="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Identifying measures from Opportunities </a:t>
            </a:r>
            <a:r>
              <a:rPr lang="en-US" sz="1100">
                <a:solidFill>
                  <a:srgbClr val="000000">
                    <a:lumMod val="75000"/>
                    <a:lumOff val="25000"/>
                  </a:srgbClr>
                </a:solidFill>
                <a:latin typeface="Arial"/>
              </a:rPr>
              <a:t>&amp; Risks</a:t>
            </a:r>
            <a:endParaRPr lang="de-DE" sz="1100" dirty="0">
              <a:solidFill>
                <a:srgbClr val="000000">
                  <a:lumMod val="75000"/>
                  <a:lumOff val="25000"/>
                </a:srgbClr>
              </a:solidFill>
              <a:latin typeface="Arial"/>
            </a:endParaRPr>
          </a:p>
        </p:txBody>
      </p:sp>
      <p:cxnSp>
        <p:nvCxnSpPr>
          <p:cNvPr id="26" name="Gerade Verbindung 7">
            <a:extLst>
              <a:ext uri="{FF2B5EF4-FFF2-40B4-BE49-F238E27FC236}">
                <a16:creationId xmlns:a16="http://schemas.microsoft.com/office/drawing/2014/main" id="{BAEEDEC9-C163-4B06-91F9-40A694B2CA1C}"/>
              </a:ext>
            </a:extLst>
          </p:cNvPr>
          <p:cNvCxnSpPr/>
          <p:nvPr/>
        </p:nvCxnSpPr>
        <p:spPr>
          <a:xfrm>
            <a:off x="1262202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feld 8">
            <a:extLst>
              <a:ext uri="{FF2B5EF4-FFF2-40B4-BE49-F238E27FC236}">
                <a16:creationId xmlns:a16="http://schemas.microsoft.com/office/drawing/2014/main" id="{C1A25E26-550B-4A32-B73E-3362197A2757}"/>
              </a:ext>
            </a:extLst>
          </p:cNvPr>
          <p:cNvSpPr txBox="1"/>
          <p:nvPr/>
        </p:nvSpPr>
        <p:spPr>
          <a:xfrm>
            <a:off x="-88108" y="1580787"/>
            <a:ext cx="165751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Management</a:t>
            </a:r>
          </a:p>
        </p:txBody>
      </p:sp>
      <p:sp>
        <p:nvSpPr>
          <p:cNvPr id="28" name="Textfeld 9">
            <a:extLst>
              <a:ext uri="{FF2B5EF4-FFF2-40B4-BE49-F238E27FC236}">
                <a16:creationId xmlns:a16="http://schemas.microsoft.com/office/drawing/2014/main" id="{27B36C64-15AD-4B95-8177-ADC4D9EFA77E}"/>
              </a:ext>
            </a:extLst>
          </p:cNvPr>
          <p:cNvSpPr txBox="1"/>
          <p:nvPr/>
        </p:nvSpPr>
        <p:spPr>
          <a:xfrm>
            <a:off x="-113979" y="3583695"/>
            <a:ext cx="1813680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Energy </a:t>
            </a:r>
          </a:p>
          <a:p>
            <a:pPr algn="ctr">
              <a:spcBef>
                <a:spcPts val="576"/>
              </a:spcBef>
            </a:pPr>
            <a:r>
              <a:rPr lang="de-DE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Team</a:t>
            </a:r>
          </a:p>
        </p:txBody>
      </p:sp>
      <p:sp>
        <p:nvSpPr>
          <p:cNvPr id="29" name="Pfeil nach rechts 10">
            <a:extLst>
              <a:ext uri="{FF2B5EF4-FFF2-40B4-BE49-F238E27FC236}">
                <a16:creationId xmlns:a16="http://schemas.microsoft.com/office/drawing/2014/main" id="{BB345B71-D53B-435A-9D09-7A7688320791}"/>
              </a:ext>
            </a:extLst>
          </p:cNvPr>
          <p:cNvSpPr/>
          <p:nvPr/>
        </p:nvSpPr>
        <p:spPr>
          <a:xfrm rot="16200000">
            <a:off x="475782" y="1979925"/>
            <a:ext cx="648072" cy="648072"/>
          </a:xfrm>
          <a:prstGeom prst="rightArrow">
            <a:avLst/>
          </a:prstGeom>
          <a:solidFill>
            <a:srgbClr val="C6F2C9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feil nach rechts 11">
            <a:extLst>
              <a:ext uri="{FF2B5EF4-FFF2-40B4-BE49-F238E27FC236}">
                <a16:creationId xmlns:a16="http://schemas.microsoft.com/office/drawing/2014/main" id="{79D58D8F-E90F-4753-A72B-F13F2305F163}"/>
              </a:ext>
            </a:extLst>
          </p:cNvPr>
          <p:cNvSpPr/>
          <p:nvPr/>
        </p:nvSpPr>
        <p:spPr>
          <a:xfrm rot="5400000">
            <a:off x="475782" y="2947621"/>
            <a:ext cx="648072" cy="648072"/>
          </a:xfrm>
          <a:prstGeom prst="rightArrow">
            <a:avLst/>
          </a:prstGeom>
          <a:solidFill>
            <a:srgbClr val="E7EEEF"/>
          </a:solidFill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>
              <a:spcBef>
                <a:spcPct val="20000"/>
              </a:spcBef>
              <a:buSzPct val="110000"/>
            </a:pP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feld 14">
            <a:extLst>
              <a:ext uri="{FF2B5EF4-FFF2-40B4-BE49-F238E27FC236}">
                <a16:creationId xmlns:a16="http://schemas.microsoft.com/office/drawing/2014/main" id="{C8EABF39-48E9-4177-8ABD-5909BF6306DC}"/>
              </a:ext>
            </a:extLst>
          </p:cNvPr>
          <p:cNvSpPr txBox="1"/>
          <p:nvPr/>
        </p:nvSpPr>
        <p:spPr>
          <a:xfrm>
            <a:off x="3231355" y="1295797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>
                <a:solidFill>
                  <a:srgbClr val="FFC000"/>
                </a:solidFill>
              </a:rPr>
              <a:t>Strategic Planning</a:t>
            </a:r>
          </a:p>
        </p:txBody>
      </p:sp>
      <p:sp>
        <p:nvSpPr>
          <p:cNvPr id="32" name="Textfeld 15">
            <a:extLst>
              <a:ext uri="{FF2B5EF4-FFF2-40B4-BE49-F238E27FC236}">
                <a16:creationId xmlns:a16="http://schemas.microsoft.com/office/drawing/2014/main" id="{FB32BCA4-9D0B-4930-AC9D-F8756E5E52C9}"/>
              </a:ext>
            </a:extLst>
          </p:cNvPr>
          <p:cNvSpPr txBox="1"/>
          <p:nvPr/>
        </p:nvSpPr>
        <p:spPr>
          <a:xfrm>
            <a:off x="3231355" y="2709785"/>
            <a:ext cx="3103438" cy="7920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spcBef>
                <a:spcPts val="576"/>
              </a:spcBef>
            </a:pPr>
            <a:r>
              <a:rPr lang="de-DE" sz="2000" b="1" dirty="0" err="1">
                <a:solidFill>
                  <a:schemeClr val="accent1"/>
                </a:solidFill>
              </a:rPr>
              <a:t>Tactical</a:t>
            </a:r>
            <a:r>
              <a:rPr lang="de-DE" sz="2000" b="1" dirty="0">
                <a:solidFill>
                  <a:schemeClr val="accent1"/>
                </a:solidFill>
              </a:rPr>
              <a:t> </a:t>
            </a:r>
            <a:r>
              <a:rPr lang="de-DE" sz="2000" b="1" dirty="0" err="1">
                <a:solidFill>
                  <a:schemeClr val="accent1"/>
                </a:solidFill>
              </a:rPr>
              <a:t>Planning</a:t>
            </a:r>
            <a:endParaRPr lang="de-DE" sz="2000" b="1" dirty="0">
              <a:solidFill>
                <a:schemeClr val="accent1"/>
              </a:solidFill>
            </a:endParaRPr>
          </a:p>
        </p:txBody>
      </p:sp>
      <p:cxnSp>
        <p:nvCxnSpPr>
          <p:cNvPr id="33" name="Gerade Verbindung 13">
            <a:extLst>
              <a:ext uri="{FF2B5EF4-FFF2-40B4-BE49-F238E27FC236}">
                <a16:creationId xmlns:a16="http://schemas.microsoft.com/office/drawing/2014/main" id="{AC8E3183-5AEE-46DD-9D64-0EC6037DE189}"/>
              </a:ext>
            </a:extLst>
          </p:cNvPr>
          <p:cNvCxnSpPr/>
          <p:nvPr/>
        </p:nvCxnSpPr>
        <p:spPr>
          <a:xfrm>
            <a:off x="5927728" y="2946329"/>
            <a:ext cx="237626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Pfeil nach unten 18">
            <a:extLst>
              <a:ext uri="{FF2B5EF4-FFF2-40B4-BE49-F238E27FC236}">
                <a16:creationId xmlns:a16="http://schemas.microsoft.com/office/drawing/2014/main" id="{A51B6131-4B23-4960-9207-0149137B6169}"/>
              </a:ext>
            </a:extLst>
          </p:cNvPr>
          <p:cNvSpPr/>
          <p:nvPr/>
        </p:nvSpPr>
        <p:spPr>
          <a:xfrm>
            <a:off x="4499048" y="3391808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Pfeil nach unten 19">
            <a:extLst>
              <a:ext uri="{FF2B5EF4-FFF2-40B4-BE49-F238E27FC236}">
                <a16:creationId xmlns:a16="http://schemas.microsoft.com/office/drawing/2014/main" id="{C8782F93-40C0-466E-B77C-38E3C30D0136}"/>
              </a:ext>
            </a:extLst>
          </p:cNvPr>
          <p:cNvSpPr/>
          <p:nvPr/>
        </p:nvSpPr>
        <p:spPr>
          <a:xfrm>
            <a:off x="4518904" y="5154176"/>
            <a:ext cx="504056" cy="383773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10000"/>
              <a:buFont typeface="Arial"/>
              <a:buNone/>
              <a:tabLst/>
            </a:pP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itel 1">
            <a:extLst>
              <a:ext uri="{FF2B5EF4-FFF2-40B4-BE49-F238E27FC236}">
                <a16:creationId xmlns:a16="http://schemas.microsoft.com/office/drawing/2014/main" id="{527257DC-C14C-4AD0-B9CE-3B79FC2E97AE}"/>
              </a:ext>
            </a:extLst>
          </p:cNvPr>
          <p:cNvSpPr txBox="1">
            <a:spLocks/>
          </p:cNvSpPr>
          <p:nvPr/>
        </p:nvSpPr>
        <p:spPr>
          <a:xfrm>
            <a:off x="370136" y="274638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Wrap up: 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AFC6CAF-6DA1-4E34-92BC-590F45E2E415}"/>
              </a:ext>
            </a:extLst>
          </p:cNvPr>
          <p:cNvSpPr/>
          <p:nvPr/>
        </p:nvSpPr>
        <p:spPr>
          <a:xfrm>
            <a:off x="8548873" y="273636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Rectángulo: esquinas redondeadas 37">
            <a:extLst>
              <a:ext uri="{FF2B5EF4-FFF2-40B4-BE49-F238E27FC236}">
                <a16:creationId xmlns:a16="http://schemas.microsoft.com/office/drawing/2014/main" id="{AC37C640-1DA4-4D2B-AA59-DB5CB2EC3008}"/>
              </a:ext>
            </a:extLst>
          </p:cNvPr>
          <p:cNvSpPr/>
          <p:nvPr/>
        </p:nvSpPr>
        <p:spPr>
          <a:xfrm>
            <a:off x="1131059" y="847432"/>
            <a:ext cx="7114795" cy="397167"/>
          </a:xfrm>
          <a:prstGeom prst="roundRect">
            <a:avLst/>
          </a:prstGeom>
          <a:solidFill>
            <a:srgbClr val="C6F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Flecha: cheurón 38">
            <a:extLst>
              <a:ext uri="{FF2B5EF4-FFF2-40B4-BE49-F238E27FC236}">
                <a16:creationId xmlns:a16="http://schemas.microsoft.com/office/drawing/2014/main" id="{B44BECFE-0A69-4DEC-B2FF-A31ABD62738C}"/>
              </a:ext>
            </a:extLst>
          </p:cNvPr>
          <p:cNvSpPr/>
          <p:nvPr/>
        </p:nvSpPr>
        <p:spPr>
          <a:xfrm>
            <a:off x="3501320" y="848015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0" name="Flecha: cheurón 39">
            <a:extLst>
              <a:ext uri="{FF2B5EF4-FFF2-40B4-BE49-F238E27FC236}">
                <a16:creationId xmlns:a16="http://schemas.microsoft.com/office/drawing/2014/main" id="{6D7966CA-0C78-41B9-AB01-EE3083FECDA3}"/>
              </a:ext>
            </a:extLst>
          </p:cNvPr>
          <p:cNvSpPr/>
          <p:nvPr/>
        </p:nvSpPr>
        <p:spPr>
          <a:xfrm>
            <a:off x="5637884" y="849290"/>
            <a:ext cx="407111" cy="396000"/>
          </a:xfrm>
          <a:prstGeom prst="chevron">
            <a:avLst>
              <a:gd name="adj" fmla="val 396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5C4D54BF-F61B-43C7-B2D9-084FEC6EB7E2}"/>
              </a:ext>
            </a:extLst>
          </p:cNvPr>
          <p:cNvSpPr txBox="1"/>
          <p:nvPr/>
        </p:nvSpPr>
        <p:spPr>
          <a:xfrm>
            <a:off x="1112067" y="893402"/>
            <a:ext cx="2389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Input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4B93D71E-6F08-433E-B11D-D5975B6D531E}"/>
              </a:ext>
            </a:extLst>
          </p:cNvPr>
          <p:cNvSpPr txBox="1"/>
          <p:nvPr/>
        </p:nvSpPr>
        <p:spPr>
          <a:xfrm>
            <a:off x="3908431" y="893402"/>
            <a:ext cx="17294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Planning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4D30C02-A1E7-436D-8046-EA27CDAA80A5}"/>
              </a:ext>
            </a:extLst>
          </p:cNvPr>
          <p:cNvSpPr txBox="1"/>
          <p:nvPr/>
        </p:nvSpPr>
        <p:spPr>
          <a:xfrm>
            <a:off x="6044994" y="893402"/>
            <a:ext cx="2258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  <a:endParaRPr lang="es-E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A493C953-9282-4296-87BC-609A2FD45BD3}"/>
              </a:ext>
            </a:extLst>
          </p:cNvPr>
          <p:cNvGrpSpPr/>
          <p:nvPr/>
        </p:nvGrpSpPr>
        <p:grpSpPr>
          <a:xfrm>
            <a:off x="1274508" y="3125183"/>
            <a:ext cx="6867043" cy="3039868"/>
            <a:chOff x="1227816" y="3125183"/>
            <a:chExt cx="6867043" cy="3039868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7789CCD9-40DF-43E4-9D83-1C81199C75AA}"/>
                </a:ext>
              </a:extLst>
            </p:cNvPr>
            <p:cNvSpPr/>
            <p:nvPr/>
          </p:nvSpPr>
          <p:spPr>
            <a:xfrm>
              <a:off x="5809973" y="3160949"/>
              <a:ext cx="2284886" cy="3004102"/>
            </a:xfrm>
            <a:prstGeom prst="roundRect">
              <a:avLst/>
            </a:prstGeom>
            <a:solidFill>
              <a:srgbClr val="C6F2C9"/>
            </a:solidFill>
            <a:ln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B98AC65C-FCDB-4271-88FF-3468D3DDA922}"/>
                </a:ext>
              </a:extLst>
            </p:cNvPr>
            <p:cNvGrpSpPr/>
            <p:nvPr/>
          </p:nvGrpSpPr>
          <p:grpSpPr>
            <a:xfrm>
              <a:off x="3504422" y="3137965"/>
              <a:ext cx="2605987" cy="3004102"/>
              <a:chOff x="1569402" y="3125183"/>
              <a:chExt cx="1796724" cy="3004102"/>
            </a:xfrm>
            <a:solidFill>
              <a:srgbClr val="88E28F"/>
            </a:solidFill>
          </p:grpSpPr>
          <p:sp>
            <p:nvSpPr>
              <p:cNvPr id="56" name="Rectángulo: esquinas redondeadas 55">
                <a:extLst>
                  <a:ext uri="{FF2B5EF4-FFF2-40B4-BE49-F238E27FC236}">
                    <a16:creationId xmlns:a16="http://schemas.microsoft.com/office/drawing/2014/main" id="{E7B536B8-70A3-4D80-BDD3-3AB6C9F13FD7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7" name="Triángulo isósceles 56">
                <a:extLst>
                  <a:ext uri="{FF2B5EF4-FFF2-40B4-BE49-F238E27FC236}">
                    <a16:creationId xmlns:a16="http://schemas.microsoft.com/office/drawing/2014/main" id="{88872C4C-4959-4792-9AFB-59580836D9C9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grpFill/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8" name="Triángulo isósceles 57">
                <a:extLst>
                  <a:ext uri="{FF2B5EF4-FFF2-40B4-BE49-F238E27FC236}">
                    <a16:creationId xmlns:a16="http://schemas.microsoft.com/office/drawing/2014/main" id="{A79510A2-7AB6-4304-9CDD-B30E011917F0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3909CDD-97DD-4C48-AE60-1A395757FDA6}"/>
                </a:ext>
              </a:extLst>
            </p:cNvPr>
            <p:cNvGrpSpPr/>
            <p:nvPr/>
          </p:nvGrpSpPr>
          <p:grpSpPr>
            <a:xfrm>
              <a:off x="1227816" y="3125183"/>
              <a:ext cx="2470172" cy="3004102"/>
              <a:chOff x="1569402" y="3125183"/>
              <a:chExt cx="1796724" cy="3004102"/>
            </a:xfrm>
          </p:grpSpPr>
          <p:sp>
            <p:nvSpPr>
              <p:cNvPr id="53" name="Rectángulo: esquinas redondeadas 52">
                <a:extLst>
                  <a:ext uri="{FF2B5EF4-FFF2-40B4-BE49-F238E27FC236}">
                    <a16:creationId xmlns:a16="http://schemas.microsoft.com/office/drawing/2014/main" id="{1279FDFD-5CD5-4C04-909A-A303111F2D80}"/>
                  </a:ext>
                </a:extLst>
              </p:cNvPr>
              <p:cNvSpPr/>
              <p:nvPr/>
            </p:nvSpPr>
            <p:spPr>
              <a:xfrm>
                <a:off x="1569402" y="3125183"/>
                <a:ext cx="1661953" cy="3004102"/>
              </a:xfrm>
              <a:prstGeom prst="roundRect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4" name="Triángulo isósceles 53">
                <a:extLst>
                  <a:ext uri="{FF2B5EF4-FFF2-40B4-BE49-F238E27FC236}">
                    <a16:creationId xmlns:a16="http://schemas.microsoft.com/office/drawing/2014/main" id="{279FE67C-0F3F-4BFE-989A-D7FF5D489B08}"/>
                  </a:ext>
                </a:extLst>
              </p:cNvPr>
              <p:cNvSpPr/>
              <p:nvPr/>
            </p:nvSpPr>
            <p:spPr>
              <a:xfrm rot="5400000">
                <a:off x="2628418" y="4476577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55" name="Triángulo isósceles 54">
                <a:extLst>
                  <a:ext uri="{FF2B5EF4-FFF2-40B4-BE49-F238E27FC236}">
                    <a16:creationId xmlns:a16="http://schemas.microsoft.com/office/drawing/2014/main" id="{6F3263E3-7295-4A66-8978-A0D569479944}"/>
                  </a:ext>
                </a:extLst>
              </p:cNvPr>
              <p:cNvSpPr/>
              <p:nvPr/>
            </p:nvSpPr>
            <p:spPr>
              <a:xfrm rot="5400000">
                <a:off x="2616374" y="4477821"/>
                <a:ext cx="1340645" cy="134771"/>
              </a:xfrm>
              <a:prstGeom prst="triangle">
                <a:avLst/>
              </a:prstGeom>
              <a:solidFill>
                <a:srgbClr val="2AA4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82D1DC5D-8CFB-4BBF-9B80-1667AF42049D}"/>
                </a:ext>
              </a:extLst>
            </p:cNvPr>
            <p:cNvSpPr/>
            <p:nvPr/>
          </p:nvSpPr>
          <p:spPr>
            <a:xfrm>
              <a:off x="1249415" y="3919918"/>
              <a:ext cx="2255007" cy="1357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source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input</a:t>
              </a: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endParaRPr lang="en-US" sz="1600" dirty="0">
                <a:solidFill>
                  <a:schemeClr val="bg1"/>
                </a:solidFill>
              </a:endParaRPr>
            </a:p>
            <a:p>
              <a:pPr marL="285750" lvl="0" indent="-285750">
                <a:lnSpc>
                  <a:spcPts val="2000"/>
                </a:lnSpc>
                <a:buFont typeface="Courier New" panose="02070309020205020404" pitchFamily="49" charset="0"/>
                <a:buChar char="o"/>
              </a:pPr>
              <a:r>
                <a:rPr lang="en-US" sz="1600" dirty="0">
                  <a:solidFill>
                    <a:schemeClr val="bg1"/>
                  </a:solidFill>
                </a:rPr>
                <a:t>Energy consumers</a:t>
              </a:r>
            </a:p>
          </p:txBody>
        </p:sp>
        <p:sp>
          <p:nvSpPr>
            <p:cNvPr id="49" name="Rectángulo 48">
              <a:extLst>
                <a:ext uri="{FF2B5EF4-FFF2-40B4-BE49-F238E27FC236}">
                  <a16:creationId xmlns:a16="http://schemas.microsoft.com/office/drawing/2014/main" id="{7A4497B3-EAFA-4440-96F5-2851C1E864FD}"/>
                </a:ext>
              </a:extLst>
            </p:cNvPr>
            <p:cNvSpPr/>
            <p:nvPr/>
          </p:nvSpPr>
          <p:spPr>
            <a:xfrm>
              <a:off x="3697988" y="3646304"/>
              <a:ext cx="2254381" cy="19543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Energetic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Determination of the SEU incl.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variables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energy-related performance</a:t>
              </a:r>
            </a:p>
            <a:p>
              <a:pPr marL="171450" lvl="0" indent="-171450"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relevant staff</a:t>
              </a:r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endParaRPr lang="de-DE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lvl="0"/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Prioritisation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of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</a:t>
              </a:r>
              <a:r>
                <a:rPr lang="es-E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s-ES" sz="11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measures</a:t>
              </a:r>
              <a:endParaRPr lang="es-ES" sz="11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0" name="Pfeil nach unten 18">
              <a:extLst>
                <a:ext uri="{FF2B5EF4-FFF2-40B4-BE49-F238E27FC236}">
                  <a16:creationId xmlns:a16="http://schemas.microsoft.com/office/drawing/2014/main" id="{755CA201-C9B3-4DC8-B889-525CAE5D5F76}"/>
                </a:ext>
              </a:extLst>
            </p:cNvPr>
            <p:cNvSpPr/>
            <p:nvPr/>
          </p:nvSpPr>
          <p:spPr>
            <a:xfrm>
              <a:off x="4501618" y="3967625"/>
              <a:ext cx="504056" cy="203885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1" name="Pfeil nach unten 19">
              <a:extLst>
                <a:ext uri="{FF2B5EF4-FFF2-40B4-BE49-F238E27FC236}">
                  <a16:creationId xmlns:a16="http://schemas.microsoft.com/office/drawing/2014/main" id="{2C876827-B4DE-498A-AE4C-DEF97AB58716}"/>
                </a:ext>
              </a:extLst>
            </p:cNvPr>
            <p:cNvSpPr/>
            <p:nvPr/>
          </p:nvSpPr>
          <p:spPr>
            <a:xfrm>
              <a:off x="4501618" y="4927461"/>
              <a:ext cx="504056" cy="224029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3EA21BA3-16F2-4E84-AE4B-2E0EE8BC0F59}"/>
                </a:ext>
              </a:extLst>
            </p:cNvPr>
            <p:cNvSpPr/>
            <p:nvPr/>
          </p:nvSpPr>
          <p:spPr>
            <a:xfrm>
              <a:off x="6032735" y="3524857"/>
              <a:ext cx="2046874" cy="22115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Evaluation of energy use &amp; consumption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consumption prognosis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efficiency measures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Main consumer (SEU)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key figures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targets</a:t>
              </a:r>
            </a:p>
            <a:p>
              <a:pPr marL="171450" lvl="0" indent="-171450">
                <a:lnSpc>
                  <a:spcPts val="2100"/>
                </a:lnSpc>
                <a:buFont typeface="Courier New" panose="02070309020205020404" pitchFamily="49" charset="0"/>
                <a:buChar char="o"/>
              </a:pP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Energy data collection plan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3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 animBg="1"/>
      <p:bldP spid="30" grpId="0" animBg="1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26851"/>
            <a:ext cx="8229600" cy="3341835"/>
          </a:xfrm>
        </p:spPr>
        <p:txBody>
          <a:bodyPr/>
          <a:lstStyle/>
          <a:p>
            <a:r>
              <a:rPr lang="de-DE" sz="1800" dirty="0">
                <a:solidFill>
                  <a:srgbClr val="22B88B"/>
                </a:solidFill>
              </a:rPr>
              <a:t>Risk and Opportunity Analysis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Determination of opportunities and risks for Energy Related Performances and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Define measures for dealing with opportunities and risks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Evaluate the effectiveness of the measures</a:t>
            </a:r>
          </a:p>
          <a:p>
            <a:endParaRPr lang="de-DE" dirty="0"/>
          </a:p>
          <a:p>
            <a:r>
              <a:rPr lang="en-US" sz="1800" dirty="0">
                <a:solidFill>
                  <a:srgbClr val="22B88B"/>
                </a:solidFill>
              </a:rPr>
              <a:t>Expected Documentation </a:t>
            </a: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 and risk analysis (if necessary within the context of context analysis)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1" indent="-342900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Measures for dealing with opportunities and risks (if necessary in action plans, corrective and preventive action plans or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EnMS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action plans)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8</a:t>
            </a:fld>
            <a:endParaRPr lang="de-DE"/>
          </a:p>
        </p:txBody>
      </p:sp>
      <p:sp>
        <p:nvSpPr>
          <p:cNvPr id="25" name="Wolkenförmige Legende 24"/>
          <p:cNvSpPr/>
          <p:nvPr/>
        </p:nvSpPr>
        <p:spPr>
          <a:xfrm>
            <a:off x="5295481" y="5007056"/>
            <a:ext cx="3195875" cy="945563"/>
          </a:xfrm>
          <a:prstGeom prst="cloudCallou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Which risks and opportunities were identified and which measures were taken?</a:t>
            </a:r>
            <a:endParaRPr lang="de-DE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26" name="Gruppieren 23">
            <a:extLst>
              <a:ext uri="{FF2B5EF4-FFF2-40B4-BE49-F238E27FC236}">
                <a16:creationId xmlns:a16="http://schemas.microsoft.com/office/drawing/2014/main" id="{EB58BA3C-786B-41A9-A297-EEF1E70375E4}"/>
              </a:ext>
            </a:extLst>
          </p:cNvPr>
          <p:cNvGrpSpPr/>
          <p:nvPr/>
        </p:nvGrpSpPr>
        <p:grpSpPr>
          <a:xfrm>
            <a:off x="105686" y="1969412"/>
            <a:ext cx="313276" cy="231481"/>
            <a:chOff x="-3204864" y="2348880"/>
            <a:chExt cx="936104" cy="576064"/>
          </a:xfrm>
        </p:grpSpPr>
        <p:sp>
          <p:nvSpPr>
            <p:cNvPr id="27" name="Rechteckige Legende 24">
              <a:extLst>
                <a:ext uri="{FF2B5EF4-FFF2-40B4-BE49-F238E27FC236}">
                  <a16:creationId xmlns:a16="http://schemas.microsoft.com/office/drawing/2014/main" id="{942CB0D0-C1D4-4CCF-85B0-A5D0845D1435}"/>
                </a:ext>
              </a:extLst>
            </p:cNvPr>
            <p:cNvSpPr/>
            <p:nvPr/>
          </p:nvSpPr>
          <p:spPr>
            <a:xfrm>
              <a:off x="-3204864" y="2348880"/>
              <a:ext cx="936104" cy="576064"/>
            </a:xfrm>
            <a:prstGeom prst="wedgeRectCallout">
              <a:avLst/>
            </a:prstGeom>
            <a:noFill/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0000" rIns="180000" rtlCol="0" anchor="ctr"/>
            <a:lstStyle/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28" name="Gerade Verbindung 25">
              <a:extLst>
                <a:ext uri="{FF2B5EF4-FFF2-40B4-BE49-F238E27FC236}">
                  <a16:creationId xmlns:a16="http://schemas.microsoft.com/office/drawing/2014/main" id="{4C4F2BEE-52DA-454D-909B-4D59A65173B2}"/>
                </a:ext>
              </a:extLst>
            </p:cNvPr>
            <p:cNvCxnSpPr/>
            <p:nvPr/>
          </p:nvCxnSpPr>
          <p:spPr>
            <a:xfrm>
              <a:off x="-3060848" y="2493417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6">
              <a:extLst>
                <a:ext uri="{FF2B5EF4-FFF2-40B4-BE49-F238E27FC236}">
                  <a16:creationId xmlns:a16="http://schemas.microsoft.com/office/drawing/2014/main" id="{4CDB0D09-610E-46B6-AD69-E4D890634EDA}"/>
                </a:ext>
              </a:extLst>
            </p:cNvPr>
            <p:cNvCxnSpPr/>
            <p:nvPr/>
          </p:nvCxnSpPr>
          <p:spPr>
            <a:xfrm>
              <a:off x="-3060848" y="2636912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7">
              <a:extLst>
                <a:ext uri="{FF2B5EF4-FFF2-40B4-BE49-F238E27FC236}">
                  <a16:creationId xmlns:a16="http://schemas.microsoft.com/office/drawing/2014/main" id="{E87ACC94-3CCF-440F-BACD-073DF7ABAD36}"/>
                </a:ext>
              </a:extLst>
            </p:cNvPr>
            <p:cNvCxnSpPr/>
            <p:nvPr/>
          </p:nvCxnSpPr>
          <p:spPr>
            <a:xfrm>
              <a:off x="-3060848" y="2780928"/>
              <a:ext cx="612000" cy="0"/>
            </a:xfrm>
            <a:prstGeom prst="line">
              <a:avLst/>
            </a:prstGeom>
            <a:ln w="19050">
              <a:solidFill>
                <a:srgbClr val="22B88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18F67381-E0D4-4BEC-B314-387BC7182A20}"/>
              </a:ext>
            </a:extLst>
          </p:cNvPr>
          <p:cNvGrpSpPr/>
          <p:nvPr/>
        </p:nvGrpSpPr>
        <p:grpSpPr>
          <a:xfrm>
            <a:off x="105686" y="3463012"/>
            <a:ext cx="432993" cy="485073"/>
            <a:chOff x="144701" y="4312079"/>
            <a:chExt cx="432993" cy="485073"/>
          </a:xfrm>
        </p:grpSpPr>
        <p:grpSp>
          <p:nvGrpSpPr>
            <p:cNvPr id="32" name="Gruppieren 28">
              <a:extLst>
                <a:ext uri="{FF2B5EF4-FFF2-40B4-BE49-F238E27FC236}">
                  <a16:creationId xmlns:a16="http://schemas.microsoft.com/office/drawing/2014/main" id="{1F1210C4-E4B8-4B72-9741-1A069D6760BC}"/>
                </a:ext>
              </a:extLst>
            </p:cNvPr>
            <p:cNvGrpSpPr/>
            <p:nvPr/>
          </p:nvGrpSpPr>
          <p:grpSpPr>
            <a:xfrm>
              <a:off x="144701" y="4312079"/>
              <a:ext cx="313276" cy="231481"/>
              <a:chOff x="-3204864" y="2348880"/>
              <a:chExt cx="936104" cy="576064"/>
            </a:xfrm>
          </p:grpSpPr>
          <p:sp>
            <p:nvSpPr>
              <p:cNvPr id="35" name="Rechteckige Legende 29">
                <a:extLst>
                  <a:ext uri="{FF2B5EF4-FFF2-40B4-BE49-F238E27FC236}">
                    <a16:creationId xmlns:a16="http://schemas.microsoft.com/office/drawing/2014/main" id="{C8910817-A96D-4B29-964E-3DAB9008B3C2}"/>
                  </a:ext>
                </a:extLst>
              </p:cNvPr>
              <p:cNvSpPr/>
              <p:nvPr/>
            </p:nvSpPr>
            <p:spPr>
              <a:xfrm>
                <a:off x="-3204864" y="2348880"/>
                <a:ext cx="936104" cy="576064"/>
              </a:xfrm>
              <a:prstGeom prst="wedgeRectCallout">
                <a:avLst/>
              </a:prstGeom>
              <a:noFill/>
              <a:ln w="19050">
                <a:solidFill>
                  <a:srgbClr val="22B88B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0000" rIns="180000" rtlCol="0" anchor="ctr"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Pct val="110000"/>
                  <a:buFont typeface="Arial"/>
                  <a:buNone/>
                  <a:tabLst/>
                </a:pPr>
                <a:endPara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Gerade Verbindung 30">
                <a:extLst>
                  <a:ext uri="{FF2B5EF4-FFF2-40B4-BE49-F238E27FC236}">
                    <a16:creationId xmlns:a16="http://schemas.microsoft.com/office/drawing/2014/main" id="{CE0103DB-52D4-4A16-BB66-492909CDA28C}"/>
                  </a:ext>
                </a:extLst>
              </p:cNvPr>
              <p:cNvCxnSpPr/>
              <p:nvPr/>
            </p:nvCxnSpPr>
            <p:spPr>
              <a:xfrm>
                <a:off x="-3060848" y="2493417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Gerade Verbindung 31">
                <a:extLst>
                  <a:ext uri="{FF2B5EF4-FFF2-40B4-BE49-F238E27FC236}">
                    <a16:creationId xmlns:a16="http://schemas.microsoft.com/office/drawing/2014/main" id="{0D0ABF01-5C97-44A6-ACAD-9EFB78374A7D}"/>
                  </a:ext>
                </a:extLst>
              </p:cNvPr>
              <p:cNvCxnSpPr/>
              <p:nvPr/>
            </p:nvCxnSpPr>
            <p:spPr>
              <a:xfrm>
                <a:off x="-3060848" y="2636912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Gerade Verbindung 32">
                <a:extLst>
                  <a:ext uri="{FF2B5EF4-FFF2-40B4-BE49-F238E27FC236}">
                    <a16:creationId xmlns:a16="http://schemas.microsoft.com/office/drawing/2014/main" id="{CC065F6C-4A06-4FCE-9DB6-F18F8EEBD90A}"/>
                  </a:ext>
                </a:extLst>
              </p:cNvPr>
              <p:cNvCxnSpPr/>
              <p:nvPr/>
            </p:nvCxnSpPr>
            <p:spPr>
              <a:xfrm>
                <a:off x="-3060848" y="2780928"/>
                <a:ext cx="612000" cy="0"/>
              </a:xfrm>
              <a:prstGeom prst="line">
                <a:avLst/>
              </a:prstGeom>
              <a:ln w="19050">
                <a:solidFill>
                  <a:srgbClr val="22B88B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Ellipse 34">
              <a:extLst>
                <a:ext uri="{FF2B5EF4-FFF2-40B4-BE49-F238E27FC236}">
                  <a16:creationId xmlns:a16="http://schemas.microsoft.com/office/drawing/2014/main" id="{F89CE5C2-F2B7-48EB-910E-F7A1F850AE44}"/>
                </a:ext>
              </a:extLst>
            </p:cNvPr>
            <p:cNvSpPr/>
            <p:nvPr/>
          </p:nvSpPr>
          <p:spPr>
            <a:xfrm>
              <a:off x="275949" y="4462164"/>
              <a:ext cx="269796" cy="26979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2B88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36000" rtlCol="0" anchor="ctr"/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110000"/>
                <a:buFont typeface="Arial"/>
                <a:buNone/>
                <a:tabLst/>
              </a:pPr>
              <a:endPara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729FC809-EB4F-4A0A-9497-C0FF08B78795}"/>
                </a:ext>
              </a:extLst>
            </p:cNvPr>
            <p:cNvSpPr/>
            <p:nvPr/>
          </p:nvSpPr>
          <p:spPr>
            <a:xfrm>
              <a:off x="216698" y="4427820"/>
              <a:ext cx="360996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SzPct val="110000"/>
              </a:pPr>
              <a:r>
                <a:rPr lang="de-DE" b="1" dirty="0">
                  <a:solidFill>
                    <a:srgbClr val="22B88B"/>
                  </a:solidFill>
                  <a:cs typeface="Arial" panose="020B0604020202020204" pitchFamily="34" charset="0"/>
                  <a:sym typeface="Wingdings 2"/>
                </a:rPr>
                <a:t></a:t>
              </a:r>
              <a:endParaRPr lang="de-DE" sz="2400" b="1" dirty="0">
                <a:solidFill>
                  <a:srgbClr val="22B88B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" name="Titel 1">
            <a:extLst>
              <a:ext uri="{FF2B5EF4-FFF2-40B4-BE49-F238E27FC236}">
                <a16:creationId xmlns:a16="http://schemas.microsoft.com/office/drawing/2014/main" id="{BD643007-532B-4017-B685-BDEA5C691CD8}"/>
              </a:ext>
            </a:extLst>
          </p:cNvPr>
          <p:cNvSpPr txBox="1">
            <a:spLocks/>
          </p:cNvSpPr>
          <p:nvPr/>
        </p:nvSpPr>
        <p:spPr>
          <a:xfrm>
            <a:off x="368808" y="274639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FFFFFF"/>
                </a:solidFill>
              </a:rPr>
              <a:t>Integration in Strategic Management 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1576C8F5-BB48-4CD2-9C6F-A0A8012BDF38}"/>
              </a:ext>
            </a:extLst>
          </p:cNvPr>
          <p:cNvSpPr/>
          <p:nvPr/>
        </p:nvSpPr>
        <p:spPr>
          <a:xfrm>
            <a:off x="8547545" y="273637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Untertitel 5">
            <a:extLst>
              <a:ext uri="{FF2B5EF4-FFF2-40B4-BE49-F238E27FC236}">
                <a16:creationId xmlns:a16="http://schemas.microsoft.com/office/drawing/2014/main" id="{2247772A-BEC9-476F-BEA9-987A809A2DAD}"/>
              </a:ext>
            </a:extLst>
          </p:cNvPr>
          <p:cNvSpPr txBox="1">
            <a:spLocks/>
          </p:cNvSpPr>
          <p:nvPr/>
        </p:nvSpPr>
        <p:spPr>
          <a:xfrm>
            <a:off x="370136" y="877929"/>
            <a:ext cx="8402400" cy="6551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de-DE" sz="1300" b="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538163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3192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82775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800"/>
              </a:lnSpc>
            </a:pPr>
            <a:r>
              <a:rPr 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04345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1099629"/>
              </p:ext>
            </p:extLst>
          </p:nvPr>
        </p:nvGraphicFramePr>
        <p:xfrm>
          <a:off x="465664" y="1056745"/>
          <a:ext cx="8314268" cy="5078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79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3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7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66449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Stakeholder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Requirements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Relevance</a:t>
                      </a: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(1-5)</a:t>
                      </a:r>
                      <a:endParaRPr lang="de-D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Control</a:t>
                      </a: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/ </a:t>
                      </a: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Application</a:t>
                      </a: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</a:t>
                      </a: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points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Risk</a:t>
                      </a:r>
                      <a:r>
                        <a:rPr lang="de-DE" sz="11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/ </a:t>
                      </a:r>
                      <a:r>
                        <a:rPr lang="de-DE" sz="11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Opportunity</a:t>
                      </a:r>
                      <a:endParaRPr lang="de-DE" sz="11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5228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Purchasing</a:t>
                      </a:r>
                      <a:r>
                        <a:rPr lang="de-DE" sz="1100" dirty="0"/>
                        <a:t> / Controlling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Stability / Reduction of energy costs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/>
                        <a:t>Investments in green technologies and processes with subsidies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0989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2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Employees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Attractive Employer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Resources and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Training / further education concerning Influence on energy efficiency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/>
                        <a:t>Resource Management</a:t>
                      </a:r>
                    </a:p>
                    <a:p>
                      <a:pPr algn="just"/>
                      <a:r>
                        <a:rPr lang="en-US" sz="1100" dirty="0"/>
                        <a:t>Training and motivation concept for energy efficiency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5228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Management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EEG </a:t>
                      </a:r>
                      <a:r>
                        <a:rPr lang="de-DE" sz="1100" dirty="0" err="1"/>
                        <a:t>exemption</a:t>
                      </a:r>
                      <a:r>
                        <a:rPr lang="de-DE" sz="1100" dirty="0"/>
                        <a:t>, </a:t>
                      </a:r>
                      <a:r>
                        <a:rPr lang="de-DE" sz="1100" dirty="0" err="1"/>
                        <a:t>tax</a:t>
                      </a:r>
                      <a:r>
                        <a:rPr lang="de-DE" sz="1100" dirty="0"/>
                        <a:t> </a:t>
                      </a:r>
                      <a:r>
                        <a:rPr lang="de-DE" sz="1100" dirty="0" err="1"/>
                        <a:t>refund</a:t>
                      </a:r>
                      <a:endParaRPr lang="de-DE" sz="11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de-DE" sz="1100" dirty="0"/>
                        <a:t>Image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/>
                        <a:t>Implementation of the </a:t>
                      </a:r>
                      <a:r>
                        <a:rPr lang="en-US" sz="1100" dirty="0" err="1"/>
                        <a:t>EnM</a:t>
                      </a:r>
                      <a:r>
                        <a:rPr lang="en-US" sz="1100" dirty="0"/>
                        <a:t> / ISO 50001 with the necessary resources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Opportunity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0131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Clients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Requirements Precise data on CO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values Products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Climate protection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/>
                        <a:t>CO</a:t>
                      </a:r>
                      <a:r>
                        <a:rPr lang="en-US" sz="1100" baseline="-25000" dirty="0"/>
                        <a:t>2</a:t>
                      </a:r>
                      <a:r>
                        <a:rPr lang="en-US" sz="1100" dirty="0"/>
                        <a:t> certificate products, measurement,</a:t>
                      </a:r>
                    </a:p>
                    <a:p>
                      <a:pPr algn="just"/>
                      <a:r>
                        <a:rPr lang="en-US" sz="1100" dirty="0"/>
                        <a:t>Reporting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560"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Politics / </a:t>
                      </a:r>
                      <a:r>
                        <a:rPr lang="de-DE" sz="1100" dirty="0" err="1"/>
                        <a:t>Legislation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ü"/>
                      </a:pPr>
                      <a:r>
                        <a:rPr lang="en-US" sz="1100" dirty="0"/>
                        <a:t>Compliance with energy and climate targets for companies (Germany / EU)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/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/>
                        <a:t>Introduction of operation ISO 50001 and/or execution of energy audits according to EDL-G</a:t>
                      </a:r>
                    </a:p>
                    <a:p>
                      <a:pPr algn="just"/>
                      <a:r>
                        <a:rPr lang="en-US" sz="1100" dirty="0"/>
                        <a:t>compliance </a:t>
                      </a:r>
                      <a:r>
                        <a:rPr lang="en-US" sz="1100" dirty="0" err="1"/>
                        <a:t>compliance</a:t>
                      </a:r>
                      <a:endParaRPr lang="en-US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Risk</a:t>
                      </a:r>
                      <a:endParaRPr lang="de-DE" sz="11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the menu "insert" to edit your footer line here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3FE12-62BD-41F9-8F3F-A0956C733398}" type="slidenum">
              <a:rPr lang="de-DE" smtClean="0"/>
              <a:t>9</a:t>
            </a:fld>
            <a:endParaRPr lang="de-DE"/>
          </a:p>
        </p:txBody>
      </p:sp>
      <p:sp>
        <p:nvSpPr>
          <p:cNvPr id="8" name="Wolkenförmige Legende 7"/>
          <p:cNvSpPr/>
          <p:nvPr/>
        </p:nvSpPr>
        <p:spPr>
          <a:xfrm>
            <a:off x="5044270" y="1642282"/>
            <a:ext cx="2791792" cy="1755904"/>
          </a:xfrm>
          <a:prstGeom prst="cloudCallout">
            <a:avLst/>
          </a:prstGeom>
          <a:solidFill>
            <a:schemeClr val="bg1">
              <a:alpha val="78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0000" rIns="180000" rtlCol="0" anchor="ctr"/>
          <a:lstStyle/>
          <a:p>
            <a:pPr algn="ctr">
              <a:spcBef>
                <a:spcPct val="20000"/>
              </a:spcBef>
              <a:buSzPct val="110000"/>
            </a:pPr>
            <a:r>
              <a:rPr lang="en-US" sz="1200" b="1" dirty="0">
                <a:solidFill>
                  <a:schemeClr val="tx1"/>
                </a:solidFill>
                <a:cs typeface="Arial" panose="020B0604020202020204" pitchFamily="34" charset="0"/>
              </a:rPr>
              <a:t>Which Application points were identified?</a:t>
            </a:r>
            <a:endParaRPr lang="de-DE" sz="12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142769B-CEC5-4122-BB68-3642B14CC97B}"/>
              </a:ext>
            </a:extLst>
          </p:cNvPr>
          <p:cNvSpPr txBox="1">
            <a:spLocks/>
          </p:cNvSpPr>
          <p:nvPr/>
        </p:nvSpPr>
        <p:spPr>
          <a:xfrm>
            <a:off x="370136" y="118727"/>
            <a:ext cx="8006861" cy="490066"/>
          </a:xfrm>
          <a:prstGeom prst="rect">
            <a:avLst/>
          </a:prstGeom>
          <a:solidFill>
            <a:srgbClr val="209298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ES" dirty="0">
                <a:solidFill>
                  <a:srgbClr val="FFFFFF"/>
                </a:solidFill>
              </a:rPr>
              <a:t>Integration in </a:t>
            </a:r>
            <a:r>
              <a:rPr lang="es-ES" dirty="0" err="1">
                <a:solidFill>
                  <a:srgbClr val="FFFFFF"/>
                </a:solidFill>
              </a:rPr>
              <a:t>Strategic</a:t>
            </a:r>
            <a:r>
              <a:rPr lang="es-ES" dirty="0">
                <a:solidFill>
                  <a:srgbClr val="FFFFFF"/>
                </a:solidFill>
              </a:rPr>
              <a:t> Management </a:t>
            </a:r>
            <a:r>
              <a:rPr lang="es-ES" dirty="0" err="1">
                <a:solidFill>
                  <a:srgbClr val="FFFFFF"/>
                </a:solidFill>
              </a:rPr>
              <a:t>Processes</a:t>
            </a:r>
            <a:endParaRPr kumimoji="0" lang="de-DE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CD8626F9-1327-4C6E-B62E-A5CD69342563}"/>
              </a:ext>
            </a:extLst>
          </p:cNvPr>
          <p:cNvSpPr/>
          <p:nvPr/>
        </p:nvSpPr>
        <p:spPr>
          <a:xfrm>
            <a:off x="8548873" y="117725"/>
            <a:ext cx="224991" cy="489600"/>
          </a:xfrm>
          <a:prstGeom prst="rect">
            <a:avLst/>
          </a:prstGeom>
          <a:solidFill>
            <a:srgbClr val="1B8E9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9CA5A11-BE45-458B-AF05-3B3D422FE8D2}"/>
              </a:ext>
            </a:extLst>
          </p:cNvPr>
          <p:cNvSpPr/>
          <p:nvPr/>
        </p:nvSpPr>
        <p:spPr>
          <a:xfrm>
            <a:off x="456074" y="577118"/>
            <a:ext cx="8006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Risk &amp;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Opportunity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Determination</a:t>
            </a:r>
            <a:r>
              <a:rPr lang="es-ES" sz="2400" dirty="0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 - </a:t>
            </a:r>
            <a:r>
              <a:rPr lang="es-ES" sz="2400" dirty="0" err="1">
                <a:solidFill>
                  <a:srgbClr val="000000">
                    <a:lumMod val="75000"/>
                    <a:lumOff val="25000"/>
                  </a:srgbClr>
                </a:solidFill>
                <a:ea typeface="+mj-ea"/>
                <a:cs typeface="+mj-cs"/>
              </a:rPr>
              <a:t>Examples</a:t>
            </a:r>
            <a:endParaRPr lang="es-ES" sz="2400" dirty="0">
              <a:solidFill>
                <a:srgbClr val="000000">
                  <a:lumMod val="75000"/>
                  <a:lumOff val="25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189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Larissa">
  <a:themeElements>
    <a:clrScheme name="INDUCE Colors">
      <a:dk1>
        <a:srgbClr val="000000"/>
      </a:dk1>
      <a:lt1>
        <a:srgbClr val="FFFFFF"/>
      </a:lt1>
      <a:dk2>
        <a:srgbClr val="262626"/>
      </a:dk2>
      <a:lt2>
        <a:srgbClr val="F2F2F2"/>
      </a:lt2>
      <a:accent1>
        <a:srgbClr val="1B8E95"/>
      </a:accent1>
      <a:accent2>
        <a:srgbClr val="23B98C"/>
      </a:accent2>
      <a:accent3>
        <a:srgbClr val="4FD576"/>
      </a:accent3>
      <a:accent4>
        <a:srgbClr val="87DE8D"/>
      </a:accent4>
      <a:accent5>
        <a:srgbClr val="7952A2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INDUCE Colors">
    <a:dk1>
      <a:srgbClr val="000000"/>
    </a:dk1>
    <a:lt1>
      <a:srgbClr val="FFFFFF"/>
    </a:lt1>
    <a:dk2>
      <a:srgbClr val="262626"/>
    </a:dk2>
    <a:lt2>
      <a:srgbClr val="F2F2F2"/>
    </a:lt2>
    <a:accent1>
      <a:srgbClr val="1B8E95"/>
    </a:accent1>
    <a:accent2>
      <a:srgbClr val="23B98C"/>
    </a:accent2>
    <a:accent3>
      <a:srgbClr val="4FD576"/>
    </a:accent3>
    <a:accent4>
      <a:srgbClr val="87DE8D"/>
    </a:accent4>
    <a:accent5>
      <a:srgbClr val="7952A2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am Document" ma:contentTypeID="0x010100A35317DCC28344A7B82488658A034A5C01003872D29448C89345ABAB6DCC1AB16AC6" ma:contentTypeVersion="9" ma:contentTypeDescription=" " ma:contentTypeScope="" ma:versionID="a591a3b83886ee75b59ea5fee571f2ad">
  <xsd:schema xmlns:xsd="http://www.w3.org/2001/XMLSchema" xmlns:xs="http://www.w3.org/2001/XMLSchema" xmlns:p="http://schemas.microsoft.com/office/2006/metadata/properties" xmlns:ns2="611ea500-83e9-4ef4-bf2f-c0233a31331f" xmlns:ns3="2f6a910d-138e-42c1-8e8a-320c1b7cf3f7" xmlns:ns5="57dcf4a7-cd30-45ae-940f-c673e6c8995a" targetNamespace="http://schemas.microsoft.com/office/2006/metadata/properties" ma:root="true" ma:fieldsID="288f07690eb01dc725cbcd7d31ca6e5d" ns2:_="" ns3:_="" ns5:_="">
    <xsd:import namespace="611ea500-83e9-4ef4-bf2f-c0233a31331f"/>
    <xsd:import namespace="2f6a910d-138e-42c1-8e8a-320c1b7cf3f7"/>
    <xsd:import namespace="57dcf4a7-cd30-45ae-940f-c673e6c899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NOC_ClusterName" minOccurs="0"/>
                <xsd:element ref="ns3:TNOC_ClusterId" minOccurs="0"/>
                <xsd:element ref="ns2:h15fbb78f4cb41d290e72f301ea2865f" minOccurs="0"/>
                <xsd:element ref="ns2:TaxCatchAll" minOccurs="0"/>
                <xsd:element ref="ns2:TaxCatchAllLabel" minOccurs="0"/>
                <xsd:element ref="ns2:n2a7a23bcc2241cb9261f9a914c7c1bb" minOccurs="0"/>
                <xsd:element ref="ns2:lca20d149a844688b6abf34073d5c21d" minOccurs="0"/>
                <xsd:element ref="ns2:cf581d8792c646118aad2c2c4ecdfa8c" minOccurs="0"/>
                <xsd:element ref="ns2:bac4ab11065f4f6c809c820c57e320e5" minOccurs="0"/>
                <xsd:element ref="ns5:MediaServiceMetadata" minOccurs="0"/>
                <xsd:element ref="ns5:MediaServiceFastMetadata" minOccurs="0"/>
                <xsd:element ref="ns5:MediaServiceAutoTags" minOccurs="0"/>
                <xsd:element ref="ns2:SharedWithUsers" minOccurs="0"/>
                <xsd:element ref="ns2:SharedWithDetails" minOccurs="0"/>
                <xsd:element ref="ns5:MediaServiceDateTaken" minOccurs="0"/>
                <xsd:element ref="ns5:MediaServiceLocation" minOccurs="0"/>
                <xsd:element ref="ns5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1ea500-83e9-4ef4-bf2f-c0233a31331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h15fbb78f4cb41d290e72f301ea2865f" ma:index="13" nillable="true" ma:taxonomy="true" ma:internalName="h15fbb78f4cb41d290e72f301ea2865f" ma:taxonomyFieldName="TNOC_ClusterType" ma:displayName="Cluster type" ma:default="1;#Project|fa11c4c9-105f-402c-bb40-9a56b4989397" ma:fieldId="{115fbb78-f4cb-41d2-90e7-2f301ea2865f}" ma:sspId="7378aa68-586f-4892-bb77-0985b40f41a6" ma:termSetId="e7feef8e-5ede-44cd-b7d5-7ed7dacef0b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d744d091-457c-4e98-99eb-107c1c6b6114}" ma:internalName="TaxCatchAll" ma:showField="CatchAllData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d744d091-457c-4e98-99eb-107c1c6b6114}" ma:internalName="TaxCatchAllLabel" ma:readOnly="true" ma:showField="CatchAllDataLabel" ma:web="611ea500-83e9-4ef4-bf2f-c0233a3133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n2a7a23bcc2241cb9261f9a914c7c1bb" ma:index="17" nillable="true" ma:taxonomy="true" ma:internalName="n2a7a23bcc2241cb9261f9a914c7c1bb" ma:taxonomyFieldName="TNOC_DocumentClassification" ma:displayName="Document classification" ma:default="5;#TNO Internal|1a23c89f-ef54-4907-86fd-8242403ff722" ma:fieldId="{72a7a23b-cc22-41cb-9261-f9a914c7c1bb}" ma:sspId="7378aa68-586f-4892-bb77-0985b40f41a6" ma:termSetId="ff8f31fd-7572-41dc-9fe4-bd4c6d280f3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a20d149a844688b6abf34073d5c21d" ma:index="19" nillable="true" ma:taxonomy="true" ma:internalName="lca20d149a844688b6abf34073d5c21d" ma:taxonomyFieldName="TNOC_DocumentType" ma:displayName="Document type" ma:fieldId="{5ca20d14-9a84-4688-b6ab-f34073d5c21d}" ma:sspId="7378aa68-586f-4892-bb77-0985b40f41a6" ma:termSetId="e8a13a9e-c4f3-4184-b8d9-8210abad494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f581d8792c646118aad2c2c4ecdfa8c" ma:index="22" nillable="true" ma:taxonomy="true" ma:internalName="cf581d8792c646118aad2c2c4ecdfa8c" ma:taxonomyFieldName="TNOC_DocumentSetType" ma:displayName="Document set type" ma:readOnly="false" ma:fieldId="{cf581d87-92c6-4611-8aad-2c2c4ecdfa8c}" ma:sspId="7378aa68-586f-4892-bb77-0985b40f41a6" ma:termSetId="a8d4306b-62bf-468f-9587-ff078c8643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c4ab11065f4f6c809c820c57e320e5" ma:index="24" nillable="true" ma:taxonomy="true" ma:internalName="bac4ab11065f4f6c809c820c57e320e5" ma:taxonomyFieldName="TNOC_DocumentCategory" ma:displayName="Document category" ma:fieldId="{bac4ab11-065f-4f6c-809c-820c57e320e5}" ma:sspId="7378aa68-586f-4892-bb77-0985b40f41a6" ma:termSetId="94d42b6a-4155-4fa6-95e9-087bc306ce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6a910d-138e-42c1-8e8a-320c1b7cf3f7" elementFormDefault="qualified">
    <xsd:import namespace="http://schemas.microsoft.com/office/2006/documentManagement/types"/>
    <xsd:import namespace="http://schemas.microsoft.com/office/infopath/2007/PartnerControls"/>
    <xsd:element name="TNOC_ClusterName" ma:index="11" nillable="true" ma:displayName="Cluster name" ma:default="5.5417 - H2020 INDUCE" ma:internalName="TNOC_ClusterName">
      <xsd:simpleType>
        <xsd:restriction base="dms:Text">
          <xsd:maxLength value="255"/>
        </xsd:restriction>
      </xsd:simpleType>
    </xsd:element>
    <xsd:element name="TNOC_ClusterId" ma:index="12" nillable="true" ma:displayName="Cluster ID" ma:default="060.34034" ma:internalName="TNOC_Cluster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cf4a7-cd30-45ae-940f-c673e6c899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2" nillable="true" ma:displayName="MediaServiceLocation" ma:internalName="MediaServiceLocation" ma:readOnly="true">
      <xsd:simpleType>
        <xsd:restriction base="dms:Text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1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NOC_ClusterName xmlns="2f6a910d-138e-42c1-8e8a-320c1b7cf3f7">5.5417 - H2020 INDUCE</TNOC_ClusterName>
    <TNOC_ClusterId xmlns="2f6a910d-138e-42c1-8e8a-320c1b7cf3f7">060.34034</TNOC_ClusterId>
    <bac4ab11065f4f6c809c820c57e320e5 xmlns="611ea500-83e9-4ef4-bf2f-c0233a31331f">
      <Terms xmlns="http://schemas.microsoft.com/office/infopath/2007/PartnerControls"/>
    </bac4ab11065f4f6c809c820c57e320e5>
    <h15fbb78f4cb41d290e72f301ea2865f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Project</TermName>
          <TermId xmlns="http://schemas.microsoft.com/office/infopath/2007/PartnerControls">fa11c4c9-105f-402c-bb40-9a56b4989397</TermId>
        </TermInfo>
      </Terms>
    </h15fbb78f4cb41d290e72f301ea2865f>
    <cf581d8792c646118aad2c2c4ecdfa8c xmlns="611ea500-83e9-4ef4-bf2f-c0233a31331f">
      <Terms xmlns="http://schemas.microsoft.com/office/infopath/2007/PartnerControls"/>
    </cf581d8792c646118aad2c2c4ecdfa8c>
    <n2a7a23bcc2241cb9261f9a914c7c1bb xmlns="611ea500-83e9-4ef4-bf2f-c0233a31331f">
      <Terms xmlns="http://schemas.microsoft.com/office/infopath/2007/PartnerControls">
        <TermInfo xmlns="http://schemas.microsoft.com/office/infopath/2007/PartnerControls">
          <TermName xmlns="http://schemas.microsoft.com/office/infopath/2007/PartnerControls">TNO Internal</TermName>
          <TermId xmlns="http://schemas.microsoft.com/office/infopath/2007/PartnerControls">1a23c89f-ef54-4907-86fd-8242403ff722</TermId>
        </TermInfo>
      </Terms>
    </n2a7a23bcc2241cb9261f9a914c7c1bb>
    <TaxCatchAll xmlns="611ea500-83e9-4ef4-bf2f-c0233a31331f">
      <Value>5</Value>
      <Value>1</Value>
    </TaxCatchAll>
    <lca20d149a844688b6abf34073d5c21d xmlns="611ea500-83e9-4ef4-bf2f-c0233a31331f">
      <Terms xmlns="http://schemas.microsoft.com/office/infopath/2007/PartnerControls"/>
    </lca20d149a844688b6abf34073d5c21d>
    <_dlc_DocId xmlns="611ea500-83e9-4ef4-bf2f-c0233a31331f">DS25CM37E7CZ-1555341164-1440</_dlc_DocId>
    <_dlc_DocIdUrl xmlns="611ea500-83e9-4ef4-bf2f-c0233a31331f">
      <Url>https://365tno.sharepoint.com/teams/P060.34034/_layouts/15/DocIdRedir.aspx?ID=DS25CM37E7CZ-1555341164-1440</Url>
      <Description>DS25CM37E7CZ-1555341164-1440</Description>
    </_dlc_DocIdUrl>
  </documentManagement>
</p:properties>
</file>

<file path=customXml/itemProps1.xml><?xml version="1.0" encoding="utf-8"?>
<ds:datastoreItem xmlns:ds="http://schemas.openxmlformats.org/officeDocument/2006/customXml" ds:itemID="{87B6057B-6DC8-40F1-95CE-31A011C713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1ea500-83e9-4ef4-bf2f-c0233a31331f"/>
    <ds:schemaRef ds:uri="2f6a910d-138e-42c1-8e8a-320c1b7cf3f7"/>
    <ds:schemaRef ds:uri="57dcf4a7-cd30-45ae-940f-c673e6c899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A9AC8F-C6F1-4A2F-BA68-02FE02DD53A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713E891A-B5D8-4B39-ACF2-571C2C2B43A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1F6289A-18EF-41A7-BCE7-228FFD5D1F63}">
  <ds:schemaRefs>
    <ds:schemaRef ds:uri="611ea500-83e9-4ef4-bf2f-c0233a31331f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  <ds:schemaRef ds:uri="57dcf4a7-cd30-45ae-940f-c673e6c8995a"/>
    <ds:schemaRef ds:uri="http://schemas.openxmlformats.org/package/2006/metadata/core-properties"/>
    <ds:schemaRef ds:uri="2f6a910d-138e-42c1-8e8a-320c1b7cf3f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1795</Words>
  <Application>Microsoft Office PowerPoint</Application>
  <PresentationFormat>Presentación en pantalla (4:3)</PresentationFormat>
  <Paragraphs>442</Paragraphs>
  <Slides>17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Larissa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SYNYO</dc:creator>
  <cp:lastModifiedBy>Jorge Val</cp:lastModifiedBy>
  <cp:revision>78</cp:revision>
  <dcterms:created xsi:type="dcterms:W3CDTF">2015-07-06T02:50:51Z</dcterms:created>
  <dcterms:modified xsi:type="dcterms:W3CDTF">2019-09-30T11:28:54Z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0x010100A35317DCC28344A7B82488658A034A5C01003872D29448C89345ABAB6DCC1AB16AC6</vt:lpwstr>
  </property>
  <property fmtid="{D5CDD505-2E9C-101B-9397-08002B2CF9AE}" pid="3" name="TNOC_DocumentType">
    <vt:lpwstr/>
  </property>
  <property fmtid="{D5CDD505-2E9C-101B-9397-08002B2CF9AE}" pid="4" name="TNOC_DocumentCategory">
    <vt:lpwstr/>
  </property>
  <property fmtid="{D5CDD505-2E9C-101B-9397-08002B2CF9AE}" pid="5" name="TNOC_DocumentClassification">
    <vt:lpwstr>5;#TNO Internal|1a23c89f-ef54-4907-86fd-8242403ff722</vt:lpwstr>
  </property>
  <property fmtid="{D5CDD505-2E9C-101B-9397-08002B2CF9AE}" pid="6" name="TNOC_ClusterType">
    <vt:lpwstr>1;#Project|fa11c4c9-105f-402c-bb40-9a56b4989397</vt:lpwstr>
  </property>
  <property fmtid="{D5CDD505-2E9C-101B-9397-08002B2CF9AE}" pid="7" name="TNOC_DocumentSetType">
    <vt:lpwstr/>
  </property>
  <property fmtid="{D5CDD505-2E9C-101B-9397-08002B2CF9AE}" pid="8" name="AuthorIds_UIVersion_14">
    <vt:lpwstr>32</vt:lpwstr>
  </property>
  <property fmtid="{D5CDD505-2E9C-101B-9397-08002B2CF9AE}" pid="9" name="AuthorIds_UIVersion_4">
    <vt:lpwstr>26</vt:lpwstr>
  </property>
  <property fmtid="{D5CDD505-2E9C-101B-9397-08002B2CF9AE}" pid="10" name="AuthorIds_UIVersion_10">
    <vt:lpwstr>26</vt:lpwstr>
  </property>
  <property fmtid="{D5CDD505-2E9C-101B-9397-08002B2CF9AE}" pid="11" name="AuthorIds_UIVersion_12">
    <vt:lpwstr>26</vt:lpwstr>
  </property>
  <property fmtid="{D5CDD505-2E9C-101B-9397-08002B2CF9AE}" pid="12" name="_dlc_DocIdItemGuid">
    <vt:lpwstr>b2a0eb09-0ebb-4ad9-b3cb-34abfa195cfd</vt:lpwstr>
  </property>
  <property fmtid="{D5CDD505-2E9C-101B-9397-08002B2CF9AE}" pid="13" name="AuthorIds_UIVersion_512">
    <vt:lpwstr>32</vt:lpwstr>
  </property>
  <property fmtid="{D5CDD505-2E9C-101B-9397-08002B2CF9AE}" pid="14" name="AuthorIds_UIVersion_2">
    <vt:lpwstr>32</vt:lpwstr>
  </property>
  <property fmtid="{D5CDD505-2E9C-101B-9397-08002B2CF9AE}" pid="15" name="AuthorIds_UIVersion_3">
    <vt:lpwstr>27</vt:lpwstr>
  </property>
  <property fmtid="{D5CDD505-2E9C-101B-9397-08002B2CF9AE}" pid="16" name="AuthorIds_UIVersion_6">
    <vt:lpwstr>29</vt:lpwstr>
  </property>
  <property fmtid="{D5CDD505-2E9C-101B-9397-08002B2CF9AE}" pid="17" name="AuthorIds_UIVersion_8">
    <vt:lpwstr>32</vt:lpwstr>
  </property>
  <property fmtid="{D5CDD505-2E9C-101B-9397-08002B2CF9AE}" pid="18" name="AuthorIds_UIVersion_1">
    <vt:lpwstr>32</vt:lpwstr>
  </property>
  <property fmtid="{D5CDD505-2E9C-101B-9397-08002B2CF9AE}" pid="19" name="AuthorIds_UIVersion_11">
    <vt:lpwstr>32</vt:lpwstr>
  </property>
</Properties>
</file>